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311" r:id="rId2"/>
    <p:sldId id="301" r:id="rId3"/>
    <p:sldId id="302" r:id="rId4"/>
    <p:sldId id="289" r:id="rId5"/>
    <p:sldId id="257" r:id="rId6"/>
    <p:sldId id="258" r:id="rId7"/>
    <p:sldId id="296" r:id="rId8"/>
    <p:sldId id="295" r:id="rId9"/>
    <p:sldId id="290" r:id="rId10"/>
    <p:sldId id="291" r:id="rId11"/>
    <p:sldId id="292" r:id="rId12"/>
    <p:sldId id="294" r:id="rId13"/>
    <p:sldId id="297" r:id="rId14"/>
    <p:sldId id="293" r:id="rId15"/>
    <p:sldId id="270" r:id="rId16"/>
    <p:sldId id="323" r:id="rId17"/>
    <p:sldId id="271" r:id="rId18"/>
    <p:sldId id="272" r:id="rId19"/>
    <p:sldId id="299" r:id="rId20"/>
    <p:sldId id="274" r:id="rId21"/>
    <p:sldId id="275" r:id="rId22"/>
    <p:sldId id="276" r:id="rId23"/>
    <p:sldId id="278" r:id="rId24"/>
    <p:sldId id="277" r:id="rId25"/>
    <p:sldId id="279" r:id="rId26"/>
    <p:sldId id="280" r:id="rId27"/>
    <p:sldId id="281" r:id="rId28"/>
    <p:sldId id="312" r:id="rId29"/>
    <p:sldId id="315" r:id="rId30"/>
    <p:sldId id="282" r:id="rId31"/>
    <p:sldId id="283" r:id="rId32"/>
    <p:sldId id="284" r:id="rId33"/>
    <p:sldId id="285" r:id="rId34"/>
    <p:sldId id="286" r:id="rId35"/>
    <p:sldId id="287" r:id="rId36"/>
    <p:sldId id="303" r:id="rId37"/>
    <p:sldId id="314" r:id="rId38"/>
    <p:sldId id="305" r:id="rId39"/>
    <p:sldId id="309" r:id="rId40"/>
    <p:sldId id="310" r:id="rId41"/>
    <p:sldId id="313"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853" autoAdjust="0"/>
    <p:restoredTop sz="94660"/>
  </p:normalViewPr>
  <p:slideViewPr>
    <p:cSldViewPr>
      <p:cViewPr varScale="1">
        <p:scale>
          <a:sx n="82" d="100"/>
          <a:sy n="82" d="100"/>
        </p:scale>
        <p:origin x="-115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4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8A0865-1A8D-4F1B-85C0-83D4F6D2BB46}"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0C7456FD-B104-4BE4-8519-2B134225AA06}">
      <dgm:prSet phldrT="[Text]" custT="1">
        <dgm:style>
          <a:lnRef idx="1">
            <a:schemeClr val="accent3"/>
          </a:lnRef>
          <a:fillRef idx="2">
            <a:schemeClr val="accent3"/>
          </a:fillRef>
          <a:effectRef idx="1">
            <a:schemeClr val="accent3"/>
          </a:effectRef>
          <a:fontRef idx="minor">
            <a:schemeClr val="dk1"/>
          </a:fontRef>
        </dgm:style>
      </dgm:prSet>
      <dgm:spPr/>
      <dgm:t>
        <a:bodyPr/>
        <a:lstStyle/>
        <a:p>
          <a:endParaRPr lang="en-US" sz="2400" b="1" i="1" dirty="0" smtClean="0">
            <a:solidFill>
              <a:schemeClr val="tx1"/>
            </a:solidFill>
          </a:endParaRPr>
        </a:p>
        <a:p>
          <a:r>
            <a:rPr lang="en-US" sz="2400" b="1" i="1" dirty="0" smtClean="0">
              <a:solidFill>
                <a:schemeClr val="tx1"/>
              </a:solidFill>
            </a:rPr>
            <a:t>Barkha</a:t>
          </a:r>
          <a:r>
            <a:rPr lang="en-US" sz="2400" b="1" dirty="0" smtClean="0">
              <a:solidFill>
                <a:schemeClr val="tx1"/>
              </a:solidFill>
            </a:rPr>
            <a:t> Series</a:t>
          </a:r>
          <a:endParaRPr lang="en-US" sz="2400" b="1" dirty="0">
            <a:solidFill>
              <a:schemeClr val="tx1"/>
            </a:solidFill>
          </a:endParaRPr>
        </a:p>
      </dgm:t>
    </dgm:pt>
    <dgm:pt modelId="{59D3692A-D003-4146-A917-A3D15D0CDD71}" type="parTrans" cxnId="{2A9869F2-66FA-4F93-B441-AF3368FA94FB}">
      <dgm:prSet/>
      <dgm:spPr/>
      <dgm:t>
        <a:bodyPr/>
        <a:lstStyle/>
        <a:p>
          <a:endParaRPr lang="en-US"/>
        </a:p>
      </dgm:t>
    </dgm:pt>
    <dgm:pt modelId="{3797B721-CC7B-405B-930D-CBF66FA53630}" type="sibTrans" cxnId="{2A9869F2-66FA-4F93-B441-AF3368FA94FB}">
      <dgm:prSet/>
      <dgm:spPr/>
      <dgm:t>
        <a:bodyPr/>
        <a:lstStyle/>
        <a:p>
          <a:endParaRPr lang="en-US"/>
        </a:p>
      </dgm:t>
    </dgm:pt>
    <dgm:pt modelId="{38059D0C-26D9-4D81-903C-0005648ADFF6}">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2000" b="1" dirty="0" smtClean="0">
              <a:solidFill>
                <a:schemeClr val="tx1"/>
              </a:solidFill>
            </a:rPr>
            <a:t>Four levels:</a:t>
          </a:r>
        </a:p>
        <a:p>
          <a:r>
            <a:rPr lang="en-US" sz="2000" dirty="0" smtClean="0">
              <a:solidFill>
                <a:schemeClr val="tx1"/>
              </a:solidFill>
            </a:rPr>
            <a:t>Level 1</a:t>
          </a:r>
        </a:p>
        <a:p>
          <a:r>
            <a:rPr lang="en-US" sz="2000" dirty="0" smtClean="0">
              <a:solidFill>
                <a:schemeClr val="tx1"/>
              </a:solidFill>
            </a:rPr>
            <a:t>Level 2</a:t>
          </a:r>
        </a:p>
        <a:p>
          <a:r>
            <a:rPr lang="en-US" sz="2000" dirty="0" smtClean="0">
              <a:solidFill>
                <a:schemeClr val="tx1"/>
              </a:solidFill>
            </a:rPr>
            <a:t>Level 3</a:t>
          </a:r>
        </a:p>
        <a:p>
          <a:r>
            <a:rPr lang="en-US" sz="2000" dirty="0" smtClean="0">
              <a:solidFill>
                <a:schemeClr val="tx1"/>
              </a:solidFill>
            </a:rPr>
            <a:t>Level 4</a:t>
          </a:r>
          <a:endParaRPr lang="en-US" sz="2000" dirty="0">
            <a:solidFill>
              <a:schemeClr val="tx1"/>
            </a:solidFill>
          </a:endParaRPr>
        </a:p>
      </dgm:t>
    </dgm:pt>
    <dgm:pt modelId="{E63569D6-15FE-43B8-B536-D8A9AB93AF85}" type="parTrans" cxnId="{8D36304E-452F-4469-9B99-6268609DF357}">
      <dgm:prSet/>
      <dgm:spPr/>
      <dgm:t>
        <a:bodyPr/>
        <a:lstStyle/>
        <a:p>
          <a:endParaRPr lang="en-US" dirty="0"/>
        </a:p>
      </dgm:t>
    </dgm:pt>
    <dgm:pt modelId="{EE7D0894-DB0F-4F3F-9659-5898E858A709}" type="sibTrans" cxnId="{8D36304E-452F-4469-9B99-6268609DF357}">
      <dgm:prSet/>
      <dgm:spPr/>
      <dgm:t>
        <a:bodyPr/>
        <a:lstStyle/>
        <a:p>
          <a:endParaRPr lang="en-US"/>
        </a:p>
      </dgm:t>
    </dgm:pt>
    <dgm:pt modelId="{D30B25AA-2FF5-4645-AD6D-9AB7E8C1FDF2}">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2000" b="1" dirty="0" smtClean="0">
              <a:solidFill>
                <a:schemeClr val="tx1"/>
              </a:solidFill>
            </a:rPr>
            <a:t>40 Stories</a:t>
          </a:r>
        </a:p>
        <a:p>
          <a:r>
            <a:rPr lang="en-US" sz="2000" dirty="0" smtClean="0">
              <a:solidFill>
                <a:schemeClr val="tx1"/>
              </a:solidFill>
            </a:rPr>
            <a:t> Each story in the form of a  small booklet  </a:t>
          </a:r>
          <a:r>
            <a:rPr lang="en-US" sz="2000" dirty="0" smtClean="0">
              <a:solidFill>
                <a:srgbClr val="FF0000"/>
              </a:solidFill>
            </a:rPr>
            <a:t>across 4 levels and 5 themes</a:t>
          </a:r>
          <a:endParaRPr lang="en-US" sz="2000" dirty="0">
            <a:solidFill>
              <a:srgbClr val="FF0000"/>
            </a:solidFill>
          </a:endParaRPr>
        </a:p>
      </dgm:t>
    </dgm:pt>
    <dgm:pt modelId="{F822EE32-9F4E-4074-A531-0FD805BDDC62}" type="parTrans" cxnId="{765D1E34-8092-4340-AC5F-C456D7545A21}">
      <dgm:prSet/>
      <dgm:spPr/>
      <dgm:t>
        <a:bodyPr/>
        <a:lstStyle/>
        <a:p>
          <a:endParaRPr lang="en-US" dirty="0"/>
        </a:p>
      </dgm:t>
    </dgm:pt>
    <dgm:pt modelId="{739D07E0-4C67-4FB1-95E1-9EE8BA1CBC64}" type="sibTrans" cxnId="{765D1E34-8092-4340-AC5F-C456D7545A21}">
      <dgm:prSet/>
      <dgm:spPr/>
      <dgm:t>
        <a:bodyPr/>
        <a:lstStyle/>
        <a:p>
          <a:endParaRPr lang="en-US"/>
        </a:p>
      </dgm:t>
    </dgm:pt>
    <dgm:pt modelId="{ACF25860-D99A-4D0B-9723-81539B21F36F}">
      <dgm:prSet phldrT="[Text]" custT="1">
        <dgm:style>
          <a:lnRef idx="1">
            <a:schemeClr val="accent3"/>
          </a:lnRef>
          <a:fillRef idx="2">
            <a:schemeClr val="accent3"/>
          </a:fillRef>
          <a:effectRef idx="1">
            <a:schemeClr val="accent3"/>
          </a:effectRef>
          <a:fontRef idx="minor">
            <a:schemeClr val="dk1"/>
          </a:fontRef>
        </dgm:style>
      </dgm:prSet>
      <dgm:spPr/>
      <dgm:t>
        <a:bodyPr/>
        <a:lstStyle/>
        <a:p>
          <a:pPr algn="ctr"/>
          <a:r>
            <a:rPr lang="en-US" sz="2000" b="1" dirty="0" smtClean="0">
              <a:solidFill>
                <a:schemeClr val="tx1"/>
              </a:solidFill>
            </a:rPr>
            <a:t>Five Themes:</a:t>
          </a:r>
        </a:p>
        <a:p>
          <a:pPr algn="l"/>
          <a:r>
            <a:rPr lang="en-US" sz="2000" b="1" dirty="0" smtClean="0">
              <a:solidFill>
                <a:schemeClr val="tx1"/>
              </a:solidFill>
            </a:rPr>
            <a:t>1. </a:t>
          </a:r>
          <a:r>
            <a:rPr lang="en-US" sz="1800" dirty="0" smtClean="0">
              <a:solidFill>
                <a:schemeClr val="tx1"/>
              </a:solidFill>
            </a:rPr>
            <a:t>Relationships</a:t>
          </a:r>
        </a:p>
        <a:p>
          <a:pPr algn="l"/>
          <a:r>
            <a:rPr lang="en-US" sz="1800" dirty="0" smtClean="0">
              <a:solidFill>
                <a:schemeClr val="tx1"/>
              </a:solidFill>
            </a:rPr>
            <a:t>2. Birds-Animals</a:t>
          </a:r>
        </a:p>
        <a:p>
          <a:pPr algn="l"/>
          <a:r>
            <a:rPr lang="en-US" sz="1800" dirty="0" smtClean="0">
              <a:solidFill>
                <a:schemeClr val="tx1"/>
              </a:solidFill>
            </a:rPr>
            <a:t>3. Musical instruments</a:t>
          </a:r>
        </a:p>
        <a:p>
          <a:pPr algn="l"/>
          <a:r>
            <a:rPr lang="en-US" sz="1800" dirty="0" smtClean="0">
              <a:solidFill>
                <a:schemeClr val="tx1"/>
              </a:solidFill>
            </a:rPr>
            <a:t>4.Games and Toys Around Us</a:t>
          </a:r>
        </a:p>
        <a:p>
          <a:pPr algn="l"/>
          <a:r>
            <a:rPr lang="en-US" sz="1800" dirty="0" smtClean="0">
              <a:solidFill>
                <a:schemeClr val="tx1"/>
              </a:solidFill>
            </a:rPr>
            <a:t>5. Food</a:t>
          </a:r>
        </a:p>
        <a:p>
          <a:pPr algn="l"/>
          <a:endParaRPr lang="en-US" sz="800" dirty="0" smtClean="0"/>
        </a:p>
        <a:p>
          <a:pPr algn="l"/>
          <a:endParaRPr lang="en-US" sz="800" dirty="0" smtClean="0"/>
        </a:p>
        <a:p>
          <a:pPr algn="ctr"/>
          <a:endParaRPr lang="en-US" sz="800" dirty="0"/>
        </a:p>
      </dgm:t>
    </dgm:pt>
    <dgm:pt modelId="{3A15930D-3502-4CE2-B0DB-9567F1F53941}" type="parTrans" cxnId="{282F6057-17F7-4A65-8F77-1AC2AD7514DE}">
      <dgm:prSet/>
      <dgm:spPr/>
      <dgm:t>
        <a:bodyPr/>
        <a:lstStyle/>
        <a:p>
          <a:endParaRPr lang="en-US" dirty="0"/>
        </a:p>
      </dgm:t>
    </dgm:pt>
    <dgm:pt modelId="{77D45774-9A6D-45DA-A3B2-A660B5E5CABF}" type="sibTrans" cxnId="{282F6057-17F7-4A65-8F77-1AC2AD7514DE}">
      <dgm:prSet/>
      <dgm:spPr/>
      <dgm:t>
        <a:bodyPr/>
        <a:lstStyle/>
        <a:p>
          <a:endParaRPr lang="en-US"/>
        </a:p>
      </dgm:t>
    </dgm:pt>
    <dgm:pt modelId="{1AD28C21-CFEC-47B7-A700-61CA0CC436C8}" type="pres">
      <dgm:prSet presAssocID="{E98A0865-1A8D-4F1B-85C0-83D4F6D2BB46}" presName="cycle" presStyleCnt="0">
        <dgm:presLayoutVars>
          <dgm:chMax val="1"/>
          <dgm:dir/>
          <dgm:animLvl val="ctr"/>
          <dgm:resizeHandles val="exact"/>
        </dgm:presLayoutVars>
      </dgm:prSet>
      <dgm:spPr/>
      <dgm:t>
        <a:bodyPr/>
        <a:lstStyle/>
        <a:p>
          <a:endParaRPr lang="en-US"/>
        </a:p>
      </dgm:t>
    </dgm:pt>
    <dgm:pt modelId="{722B3D84-C0EC-4BFC-AA79-E77F404B0584}" type="pres">
      <dgm:prSet presAssocID="{0C7456FD-B104-4BE4-8519-2B134225AA06}" presName="centerShape" presStyleLbl="node0" presStyleIdx="0" presStyleCnt="1" custScaleX="150219"/>
      <dgm:spPr/>
      <dgm:t>
        <a:bodyPr/>
        <a:lstStyle/>
        <a:p>
          <a:endParaRPr lang="en-US"/>
        </a:p>
      </dgm:t>
    </dgm:pt>
    <dgm:pt modelId="{8F2FBF8F-F357-4D24-A7B7-AF6A2C7DEC30}" type="pres">
      <dgm:prSet presAssocID="{E63569D6-15FE-43B8-B536-D8A9AB93AF85}" presName="parTrans" presStyleLbl="bgSibTrans2D1" presStyleIdx="0" presStyleCnt="3"/>
      <dgm:spPr/>
      <dgm:t>
        <a:bodyPr/>
        <a:lstStyle/>
        <a:p>
          <a:endParaRPr lang="en-US"/>
        </a:p>
      </dgm:t>
    </dgm:pt>
    <dgm:pt modelId="{C1B1771A-C56D-481C-91A4-252EF4AD000D}" type="pres">
      <dgm:prSet presAssocID="{38059D0C-26D9-4D81-903C-0005648ADFF6}" presName="node" presStyleLbl="node1" presStyleIdx="0" presStyleCnt="3" custScaleY="155087" custRadScaleRad="117620" custRadScaleInc="-3976">
        <dgm:presLayoutVars>
          <dgm:bulletEnabled val="1"/>
        </dgm:presLayoutVars>
      </dgm:prSet>
      <dgm:spPr/>
      <dgm:t>
        <a:bodyPr/>
        <a:lstStyle/>
        <a:p>
          <a:endParaRPr lang="en-US"/>
        </a:p>
      </dgm:t>
    </dgm:pt>
    <dgm:pt modelId="{FBCD41A0-5611-4CD0-8928-3D9495B22D17}" type="pres">
      <dgm:prSet presAssocID="{F822EE32-9F4E-4074-A531-0FD805BDDC62}" presName="parTrans" presStyleLbl="bgSibTrans2D1" presStyleIdx="1" presStyleCnt="3"/>
      <dgm:spPr/>
      <dgm:t>
        <a:bodyPr/>
        <a:lstStyle/>
        <a:p>
          <a:endParaRPr lang="en-US"/>
        </a:p>
      </dgm:t>
    </dgm:pt>
    <dgm:pt modelId="{B6FB7DAA-0D67-4C85-937E-D1C1BDE460C6}" type="pres">
      <dgm:prSet presAssocID="{D30B25AA-2FF5-4645-AD6D-9AB7E8C1FDF2}" presName="node" presStyleLbl="node1" presStyleIdx="1" presStyleCnt="3" custScaleX="136563" custScaleY="118324">
        <dgm:presLayoutVars>
          <dgm:bulletEnabled val="1"/>
        </dgm:presLayoutVars>
      </dgm:prSet>
      <dgm:spPr/>
      <dgm:t>
        <a:bodyPr/>
        <a:lstStyle/>
        <a:p>
          <a:endParaRPr lang="en-US"/>
        </a:p>
      </dgm:t>
    </dgm:pt>
    <dgm:pt modelId="{487D8BAA-D32B-4874-BC72-95D54157E7D5}" type="pres">
      <dgm:prSet presAssocID="{3A15930D-3502-4CE2-B0DB-9567F1F53941}" presName="parTrans" presStyleLbl="bgSibTrans2D1" presStyleIdx="2" presStyleCnt="3" custLinFactNeighborX="-17382" custLinFactNeighborY="719"/>
      <dgm:spPr/>
      <dgm:t>
        <a:bodyPr/>
        <a:lstStyle/>
        <a:p>
          <a:endParaRPr lang="en-US"/>
        </a:p>
      </dgm:t>
    </dgm:pt>
    <dgm:pt modelId="{AF7997B3-5ADC-4F8B-8EC8-C0396EEED3A2}" type="pres">
      <dgm:prSet presAssocID="{ACF25860-D99A-4D0B-9723-81539B21F36F}" presName="node" presStyleLbl="node1" presStyleIdx="2" presStyleCnt="3" custScaleX="168355" custScaleY="187106" custRadScaleRad="144673" custRadScaleInc="12805">
        <dgm:presLayoutVars>
          <dgm:bulletEnabled val="1"/>
        </dgm:presLayoutVars>
      </dgm:prSet>
      <dgm:spPr/>
      <dgm:t>
        <a:bodyPr/>
        <a:lstStyle/>
        <a:p>
          <a:endParaRPr lang="en-US"/>
        </a:p>
      </dgm:t>
    </dgm:pt>
  </dgm:ptLst>
  <dgm:cxnLst>
    <dgm:cxn modelId="{2A9869F2-66FA-4F93-B441-AF3368FA94FB}" srcId="{E98A0865-1A8D-4F1B-85C0-83D4F6D2BB46}" destId="{0C7456FD-B104-4BE4-8519-2B134225AA06}" srcOrd="0" destOrd="0" parTransId="{59D3692A-D003-4146-A917-A3D15D0CDD71}" sibTransId="{3797B721-CC7B-405B-930D-CBF66FA53630}"/>
    <dgm:cxn modelId="{6C8001E6-B8BD-4F1B-9B9D-54A7D9562CCB}" type="presOf" srcId="{E63569D6-15FE-43B8-B536-D8A9AB93AF85}" destId="{8F2FBF8F-F357-4D24-A7B7-AF6A2C7DEC30}" srcOrd="0" destOrd="0" presId="urn:microsoft.com/office/officeart/2005/8/layout/radial4"/>
    <dgm:cxn modelId="{765D1E34-8092-4340-AC5F-C456D7545A21}" srcId="{0C7456FD-B104-4BE4-8519-2B134225AA06}" destId="{D30B25AA-2FF5-4645-AD6D-9AB7E8C1FDF2}" srcOrd="1" destOrd="0" parTransId="{F822EE32-9F4E-4074-A531-0FD805BDDC62}" sibTransId="{739D07E0-4C67-4FB1-95E1-9EE8BA1CBC64}"/>
    <dgm:cxn modelId="{C8EA2082-7D26-4C01-8EB3-5A0B530E48CE}" type="presOf" srcId="{F822EE32-9F4E-4074-A531-0FD805BDDC62}" destId="{FBCD41A0-5611-4CD0-8928-3D9495B22D17}" srcOrd="0" destOrd="0" presId="urn:microsoft.com/office/officeart/2005/8/layout/radial4"/>
    <dgm:cxn modelId="{8D36304E-452F-4469-9B99-6268609DF357}" srcId="{0C7456FD-B104-4BE4-8519-2B134225AA06}" destId="{38059D0C-26D9-4D81-903C-0005648ADFF6}" srcOrd="0" destOrd="0" parTransId="{E63569D6-15FE-43B8-B536-D8A9AB93AF85}" sibTransId="{EE7D0894-DB0F-4F3F-9659-5898E858A709}"/>
    <dgm:cxn modelId="{10363C42-37DC-497D-9240-E978F9C5D955}" type="presOf" srcId="{E98A0865-1A8D-4F1B-85C0-83D4F6D2BB46}" destId="{1AD28C21-CFEC-47B7-A700-61CA0CC436C8}" srcOrd="0" destOrd="0" presId="urn:microsoft.com/office/officeart/2005/8/layout/radial4"/>
    <dgm:cxn modelId="{282F6057-17F7-4A65-8F77-1AC2AD7514DE}" srcId="{0C7456FD-B104-4BE4-8519-2B134225AA06}" destId="{ACF25860-D99A-4D0B-9723-81539B21F36F}" srcOrd="2" destOrd="0" parTransId="{3A15930D-3502-4CE2-B0DB-9567F1F53941}" sibTransId="{77D45774-9A6D-45DA-A3B2-A660B5E5CABF}"/>
    <dgm:cxn modelId="{A4EE781F-E329-4C30-9E0B-473D79ECF0A0}" type="presOf" srcId="{D30B25AA-2FF5-4645-AD6D-9AB7E8C1FDF2}" destId="{B6FB7DAA-0D67-4C85-937E-D1C1BDE460C6}" srcOrd="0" destOrd="0" presId="urn:microsoft.com/office/officeart/2005/8/layout/radial4"/>
    <dgm:cxn modelId="{E1469583-96B2-43DD-924F-9E24DB83D2F1}" type="presOf" srcId="{38059D0C-26D9-4D81-903C-0005648ADFF6}" destId="{C1B1771A-C56D-481C-91A4-252EF4AD000D}" srcOrd="0" destOrd="0" presId="urn:microsoft.com/office/officeart/2005/8/layout/radial4"/>
    <dgm:cxn modelId="{E553DCF6-9BA8-4384-BFA5-899D915200CA}" type="presOf" srcId="{0C7456FD-B104-4BE4-8519-2B134225AA06}" destId="{722B3D84-C0EC-4BFC-AA79-E77F404B0584}" srcOrd="0" destOrd="0" presId="urn:microsoft.com/office/officeart/2005/8/layout/radial4"/>
    <dgm:cxn modelId="{D1059139-7745-474E-968B-272073D2C866}" type="presOf" srcId="{ACF25860-D99A-4D0B-9723-81539B21F36F}" destId="{AF7997B3-5ADC-4F8B-8EC8-C0396EEED3A2}" srcOrd="0" destOrd="0" presId="urn:microsoft.com/office/officeart/2005/8/layout/radial4"/>
    <dgm:cxn modelId="{48671E8B-8322-41B9-8DEA-42688FBD4E0B}" type="presOf" srcId="{3A15930D-3502-4CE2-B0DB-9567F1F53941}" destId="{487D8BAA-D32B-4874-BC72-95D54157E7D5}" srcOrd="0" destOrd="0" presId="urn:microsoft.com/office/officeart/2005/8/layout/radial4"/>
    <dgm:cxn modelId="{15C8129C-1C9E-49C5-9080-BA054AF4451B}" type="presParOf" srcId="{1AD28C21-CFEC-47B7-A700-61CA0CC436C8}" destId="{722B3D84-C0EC-4BFC-AA79-E77F404B0584}" srcOrd="0" destOrd="0" presId="urn:microsoft.com/office/officeart/2005/8/layout/radial4"/>
    <dgm:cxn modelId="{0E37B49B-ECA8-4DE0-AA15-AD245BAABADB}" type="presParOf" srcId="{1AD28C21-CFEC-47B7-A700-61CA0CC436C8}" destId="{8F2FBF8F-F357-4D24-A7B7-AF6A2C7DEC30}" srcOrd="1" destOrd="0" presId="urn:microsoft.com/office/officeart/2005/8/layout/radial4"/>
    <dgm:cxn modelId="{648608D4-F3FB-4272-9129-BD27249C6675}" type="presParOf" srcId="{1AD28C21-CFEC-47B7-A700-61CA0CC436C8}" destId="{C1B1771A-C56D-481C-91A4-252EF4AD000D}" srcOrd="2" destOrd="0" presId="urn:microsoft.com/office/officeart/2005/8/layout/radial4"/>
    <dgm:cxn modelId="{DCC2508B-2FB7-47F2-A284-F456DFFAAC99}" type="presParOf" srcId="{1AD28C21-CFEC-47B7-A700-61CA0CC436C8}" destId="{FBCD41A0-5611-4CD0-8928-3D9495B22D17}" srcOrd="3" destOrd="0" presId="urn:microsoft.com/office/officeart/2005/8/layout/radial4"/>
    <dgm:cxn modelId="{E342DB8B-E138-42B7-9B5E-2253C1119E52}" type="presParOf" srcId="{1AD28C21-CFEC-47B7-A700-61CA0CC436C8}" destId="{B6FB7DAA-0D67-4C85-937E-D1C1BDE460C6}" srcOrd="4" destOrd="0" presId="urn:microsoft.com/office/officeart/2005/8/layout/radial4"/>
    <dgm:cxn modelId="{CFE3148B-EAFA-4D5D-9D10-992BE1D93F84}" type="presParOf" srcId="{1AD28C21-CFEC-47B7-A700-61CA0CC436C8}" destId="{487D8BAA-D32B-4874-BC72-95D54157E7D5}" srcOrd="5" destOrd="0" presId="urn:microsoft.com/office/officeart/2005/8/layout/radial4"/>
    <dgm:cxn modelId="{38E12176-8252-44FA-B956-99B50A37CA97}" type="presParOf" srcId="{1AD28C21-CFEC-47B7-A700-61CA0CC436C8}" destId="{AF7997B3-5ADC-4F8B-8EC8-C0396EEED3A2}" srcOrd="6"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22B3D84-C0EC-4BFC-AA79-E77F404B0584}">
      <dsp:nvSpPr>
        <dsp:cNvPr id="0" name=""/>
        <dsp:cNvSpPr/>
      </dsp:nvSpPr>
      <dsp:spPr>
        <a:xfrm>
          <a:off x="2530623" y="2589407"/>
          <a:ext cx="3168353" cy="2109156"/>
        </a:xfrm>
        <a:prstGeom prst="ellipse">
          <a:avLst/>
        </a:prstGeom>
        <a:solidFill>
          <a:schemeClr val="accent3">
            <a:tint val="0"/>
          </a:schemeClr>
        </a:solidFill>
        <a:ln w="6350" cap="rnd"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endParaRPr lang="en-US" sz="2400" b="1" i="1" kern="1200" dirty="0" smtClean="0">
            <a:solidFill>
              <a:schemeClr val="tx1"/>
            </a:solidFill>
          </a:endParaRPr>
        </a:p>
        <a:p>
          <a:pPr lvl="0" algn="ctr" defTabSz="1066800">
            <a:lnSpc>
              <a:spcPct val="90000"/>
            </a:lnSpc>
            <a:spcBef>
              <a:spcPct val="0"/>
            </a:spcBef>
            <a:spcAft>
              <a:spcPct val="35000"/>
            </a:spcAft>
          </a:pPr>
          <a:r>
            <a:rPr lang="en-US" sz="2400" b="1" i="1" kern="1200" dirty="0" smtClean="0">
              <a:solidFill>
                <a:schemeClr val="tx1"/>
              </a:solidFill>
            </a:rPr>
            <a:t>Barkha</a:t>
          </a:r>
          <a:r>
            <a:rPr lang="en-US" sz="2400" b="1" kern="1200" dirty="0" smtClean="0">
              <a:solidFill>
                <a:schemeClr val="tx1"/>
              </a:solidFill>
            </a:rPr>
            <a:t> Series</a:t>
          </a:r>
          <a:endParaRPr lang="en-US" sz="2400" b="1" kern="1200" dirty="0">
            <a:solidFill>
              <a:schemeClr val="tx1"/>
            </a:solidFill>
          </a:endParaRPr>
        </a:p>
      </dsp:txBody>
      <dsp:txXfrm>
        <a:off x="2530623" y="2589407"/>
        <a:ext cx="3168353" cy="2109156"/>
      </dsp:txXfrm>
    </dsp:sp>
    <dsp:sp modelId="{8F2FBF8F-F357-4D24-A7B7-AF6A2C7DEC30}">
      <dsp:nvSpPr>
        <dsp:cNvPr id="0" name=""/>
        <dsp:cNvSpPr/>
      </dsp:nvSpPr>
      <dsp:spPr>
        <a:xfrm rot="12756864">
          <a:off x="1230654" y="2072399"/>
          <a:ext cx="1795578" cy="60110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1B1771A-C56D-481C-91A4-252EF4AD000D}">
      <dsp:nvSpPr>
        <dsp:cNvPr id="0" name=""/>
        <dsp:cNvSpPr/>
      </dsp:nvSpPr>
      <dsp:spPr>
        <a:xfrm>
          <a:off x="370371" y="646071"/>
          <a:ext cx="2003698" cy="2485980"/>
        </a:xfrm>
        <a:prstGeom prst="roundRect">
          <a:avLst>
            <a:gd name="adj" fmla="val 10000"/>
          </a:avLst>
        </a:prstGeom>
        <a:solidFill>
          <a:schemeClr val="accent3">
            <a:tint val="0"/>
          </a:schemeClr>
        </a:solidFill>
        <a:ln w="6350" cap="rnd"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Four levels:</a:t>
          </a:r>
        </a:p>
        <a:p>
          <a:pPr lvl="0" algn="ctr" defTabSz="889000">
            <a:lnSpc>
              <a:spcPct val="90000"/>
            </a:lnSpc>
            <a:spcBef>
              <a:spcPct val="0"/>
            </a:spcBef>
            <a:spcAft>
              <a:spcPct val="35000"/>
            </a:spcAft>
          </a:pPr>
          <a:r>
            <a:rPr lang="en-US" sz="2000" kern="1200" dirty="0" smtClean="0">
              <a:solidFill>
                <a:srgbClr val="7030A0"/>
              </a:solidFill>
            </a:rPr>
            <a:t>Level 1</a:t>
          </a:r>
        </a:p>
        <a:p>
          <a:pPr lvl="0" algn="ctr" defTabSz="889000">
            <a:lnSpc>
              <a:spcPct val="90000"/>
            </a:lnSpc>
            <a:spcBef>
              <a:spcPct val="0"/>
            </a:spcBef>
            <a:spcAft>
              <a:spcPct val="35000"/>
            </a:spcAft>
          </a:pPr>
          <a:r>
            <a:rPr lang="en-US" sz="2000" kern="1200" dirty="0" smtClean="0">
              <a:solidFill>
                <a:srgbClr val="7030A0"/>
              </a:solidFill>
            </a:rPr>
            <a:t>Level 2</a:t>
          </a:r>
        </a:p>
        <a:p>
          <a:pPr lvl="0" algn="ctr" defTabSz="889000">
            <a:lnSpc>
              <a:spcPct val="90000"/>
            </a:lnSpc>
            <a:spcBef>
              <a:spcPct val="0"/>
            </a:spcBef>
            <a:spcAft>
              <a:spcPct val="35000"/>
            </a:spcAft>
          </a:pPr>
          <a:r>
            <a:rPr lang="en-US" sz="2000" kern="1200" dirty="0" smtClean="0">
              <a:solidFill>
                <a:srgbClr val="7030A0"/>
              </a:solidFill>
            </a:rPr>
            <a:t>Level 3</a:t>
          </a:r>
        </a:p>
        <a:p>
          <a:pPr lvl="0" algn="ctr" defTabSz="889000">
            <a:lnSpc>
              <a:spcPct val="90000"/>
            </a:lnSpc>
            <a:spcBef>
              <a:spcPct val="0"/>
            </a:spcBef>
            <a:spcAft>
              <a:spcPct val="35000"/>
            </a:spcAft>
          </a:pPr>
          <a:r>
            <a:rPr lang="en-US" sz="2000" kern="1200" dirty="0" smtClean="0">
              <a:solidFill>
                <a:srgbClr val="7030A0"/>
              </a:solidFill>
            </a:rPr>
            <a:t>Level 4</a:t>
          </a:r>
          <a:endParaRPr lang="en-US" sz="2000" kern="1200" dirty="0">
            <a:solidFill>
              <a:srgbClr val="7030A0"/>
            </a:solidFill>
          </a:endParaRPr>
        </a:p>
      </dsp:txBody>
      <dsp:txXfrm>
        <a:off x="370371" y="646071"/>
        <a:ext cx="2003698" cy="2485980"/>
      </dsp:txXfrm>
    </dsp:sp>
    <dsp:sp modelId="{FBCD41A0-5611-4CD0-8928-3D9495B22D17}">
      <dsp:nvSpPr>
        <dsp:cNvPr id="0" name=""/>
        <dsp:cNvSpPr/>
      </dsp:nvSpPr>
      <dsp:spPr>
        <a:xfrm rot="16200000">
          <a:off x="3305098" y="1384900"/>
          <a:ext cx="1619402" cy="60110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6FB7DAA-0D67-4C85-937E-D1C1BDE460C6}">
      <dsp:nvSpPr>
        <dsp:cNvPr id="0" name=""/>
        <dsp:cNvSpPr/>
      </dsp:nvSpPr>
      <dsp:spPr>
        <a:xfrm>
          <a:off x="2746644" y="-72588"/>
          <a:ext cx="2736310" cy="1896685"/>
        </a:xfrm>
        <a:prstGeom prst="roundRect">
          <a:avLst>
            <a:gd name="adj" fmla="val 10000"/>
          </a:avLst>
        </a:prstGeom>
        <a:solidFill>
          <a:schemeClr val="accent3">
            <a:tint val="0"/>
          </a:schemeClr>
        </a:solidFill>
        <a:ln w="6350" cap="rnd"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7030A0"/>
              </a:solidFill>
            </a:rPr>
            <a:t>40 Stories</a:t>
          </a:r>
        </a:p>
        <a:p>
          <a:pPr lvl="0" algn="ctr" defTabSz="889000">
            <a:lnSpc>
              <a:spcPct val="90000"/>
            </a:lnSpc>
            <a:spcBef>
              <a:spcPct val="0"/>
            </a:spcBef>
            <a:spcAft>
              <a:spcPct val="35000"/>
            </a:spcAft>
          </a:pPr>
          <a:r>
            <a:rPr lang="en-US" sz="2000" kern="1200" dirty="0" smtClean="0">
              <a:solidFill>
                <a:srgbClr val="7030A0"/>
              </a:solidFill>
            </a:rPr>
            <a:t> Each story in the form of a  small booklet  across 4 levels and 5 themes</a:t>
          </a:r>
          <a:endParaRPr lang="en-US" sz="2000" kern="1200" dirty="0">
            <a:solidFill>
              <a:srgbClr val="7030A0"/>
            </a:solidFill>
          </a:endParaRPr>
        </a:p>
      </dsp:txBody>
      <dsp:txXfrm>
        <a:off x="2746644" y="-72588"/>
        <a:ext cx="2736310" cy="1896685"/>
      </dsp:txXfrm>
    </dsp:sp>
    <dsp:sp modelId="{487D8BAA-D32B-4874-BC72-95D54157E7D5}">
      <dsp:nvSpPr>
        <dsp:cNvPr id="0" name=""/>
        <dsp:cNvSpPr/>
      </dsp:nvSpPr>
      <dsp:spPr>
        <a:xfrm rot="19814028">
          <a:off x="5289496" y="2173367"/>
          <a:ext cx="1742295" cy="60110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7997B3-5ADC-4F8B-8EC8-C0396EEED3A2}">
      <dsp:nvSpPr>
        <dsp:cNvPr id="0" name=""/>
        <dsp:cNvSpPr/>
      </dsp:nvSpPr>
      <dsp:spPr>
        <a:xfrm>
          <a:off x="5915001" y="286021"/>
          <a:ext cx="2003698" cy="3510816"/>
        </a:xfrm>
        <a:prstGeom prst="roundRect">
          <a:avLst>
            <a:gd name="adj" fmla="val 10000"/>
          </a:avLst>
        </a:prstGeom>
        <a:solidFill>
          <a:schemeClr val="accent3">
            <a:tint val="0"/>
          </a:schemeClr>
        </a:solidFill>
        <a:ln w="6350" cap="rnd"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Five Themes:</a:t>
          </a:r>
        </a:p>
        <a:p>
          <a:pPr lvl="0" algn="ctr" defTabSz="889000">
            <a:lnSpc>
              <a:spcPct val="90000"/>
            </a:lnSpc>
            <a:spcBef>
              <a:spcPct val="0"/>
            </a:spcBef>
            <a:spcAft>
              <a:spcPct val="35000"/>
            </a:spcAft>
          </a:pPr>
          <a:r>
            <a:rPr lang="en-US" sz="2000" kern="1200" dirty="0" smtClean="0">
              <a:solidFill>
                <a:srgbClr val="7030A0"/>
              </a:solidFill>
            </a:rPr>
            <a:t># Relationships</a:t>
          </a:r>
        </a:p>
        <a:p>
          <a:pPr lvl="0" algn="ctr" defTabSz="889000">
            <a:lnSpc>
              <a:spcPct val="90000"/>
            </a:lnSpc>
            <a:spcBef>
              <a:spcPct val="0"/>
            </a:spcBef>
            <a:spcAft>
              <a:spcPct val="35000"/>
            </a:spcAft>
          </a:pPr>
          <a:r>
            <a:rPr lang="en-US" sz="2000" kern="1200" dirty="0" smtClean="0">
              <a:solidFill>
                <a:srgbClr val="7030A0"/>
              </a:solidFill>
            </a:rPr>
            <a:t># Birds-Animals</a:t>
          </a:r>
        </a:p>
        <a:p>
          <a:pPr lvl="0" algn="ctr" defTabSz="889000">
            <a:lnSpc>
              <a:spcPct val="90000"/>
            </a:lnSpc>
            <a:spcBef>
              <a:spcPct val="0"/>
            </a:spcBef>
            <a:spcAft>
              <a:spcPct val="35000"/>
            </a:spcAft>
          </a:pPr>
          <a:r>
            <a:rPr lang="en-US" sz="2000" kern="1200" dirty="0" smtClean="0">
              <a:solidFill>
                <a:srgbClr val="7030A0"/>
              </a:solidFill>
            </a:rPr>
            <a:t># Musical Instruments, </a:t>
          </a:r>
        </a:p>
        <a:p>
          <a:pPr lvl="0" algn="ctr" defTabSz="889000">
            <a:lnSpc>
              <a:spcPct val="90000"/>
            </a:lnSpc>
            <a:spcBef>
              <a:spcPct val="0"/>
            </a:spcBef>
            <a:spcAft>
              <a:spcPct val="35000"/>
            </a:spcAft>
          </a:pPr>
          <a:r>
            <a:rPr lang="en-US" sz="2000" kern="1200" dirty="0" smtClean="0">
              <a:solidFill>
                <a:srgbClr val="7030A0"/>
              </a:solidFill>
            </a:rPr>
            <a:t> Games and Toys</a:t>
          </a:r>
        </a:p>
        <a:p>
          <a:pPr lvl="0" algn="ctr" defTabSz="889000">
            <a:lnSpc>
              <a:spcPct val="90000"/>
            </a:lnSpc>
            <a:spcBef>
              <a:spcPct val="0"/>
            </a:spcBef>
            <a:spcAft>
              <a:spcPct val="35000"/>
            </a:spcAft>
          </a:pPr>
          <a:r>
            <a:rPr lang="en-US" sz="2000" kern="1200" dirty="0" smtClean="0">
              <a:solidFill>
                <a:srgbClr val="7030A0"/>
              </a:solidFill>
            </a:rPr>
            <a:t># Around Us</a:t>
          </a:r>
        </a:p>
        <a:p>
          <a:pPr lvl="0" algn="ctr" defTabSz="889000">
            <a:lnSpc>
              <a:spcPct val="90000"/>
            </a:lnSpc>
            <a:spcBef>
              <a:spcPct val="0"/>
            </a:spcBef>
            <a:spcAft>
              <a:spcPct val="35000"/>
            </a:spcAft>
          </a:pPr>
          <a:r>
            <a:rPr lang="en-US" sz="2000" kern="1200" dirty="0" smtClean="0">
              <a:solidFill>
                <a:srgbClr val="7030A0"/>
              </a:solidFill>
            </a:rPr>
            <a:t># Food</a:t>
          </a:r>
        </a:p>
        <a:p>
          <a:pPr lvl="0" algn="ctr" defTabSz="889000">
            <a:lnSpc>
              <a:spcPct val="90000"/>
            </a:lnSpc>
            <a:spcBef>
              <a:spcPct val="0"/>
            </a:spcBef>
            <a:spcAft>
              <a:spcPct val="35000"/>
            </a:spcAft>
          </a:pPr>
          <a:endParaRPr lang="en-US" sz="800" kern="1200" dirty="0" smtClean="0"/>
        </a:p>
        <a:p>
          <a:pPr lvl="0" algn="ctr" defTabSz="889000">
            <a:lnSpc>
              <a:spcPct val="90000"/>
            </a:lnSpc>
            <a:spcBef>
              <a:spcPct val="0"/>
            </a:spcBef>
            <a:spcAft>
              <a:spcPct val="35000"/>
            </a:spcAft>
          </a:pPr>
          <a:endParaRPr lang="en-US" sz="800" kern="1200" dirty="0" smtClean="0"/>
        </a:p>
        <a:p>
          <a:pPr lvl="0" algn="ctr" defTabSz="889000">
            <a:lnSpc>
              <a:spcPct val="90000"/>
            </a:lnSpc>
            <a:spcBef>
              <a:spcPct val="0"/>
            </a:spcBef>
            <a:spcAft>
              <a:spcPct val="35000"/>
            </a:spcAft>
          </a:pPr>
          <a:endParaRPr lang="en-US" sz="800" kern="1200" dirty="0"/>
        </a:p>
      </dsp:txBody>
      <dsp:txXfrm>
        <a:off x="5915001" y="286021"/>
        <a:ext cx="2003698" cy="3510816"/>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DF3032-8A8E-4DBD-A437-FAA446ACBD3F}" type="datetimeFigureOut">
              <a:rPr lang="en-US" smtClean="0"/>
              <a:pPr/>
              <a:t>11/1/2016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A1FC92-553A-4D3A-A0FB-D2AF2625C768}"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9936C303-DBB3-48BF-B3C9-182B101ECEF9}" type="slidenum">
              <a:rPr lang="en-US" smtClean="0"/>
              <a:pPr/>
              <a:t>3</a:t>
            </a:fld>
            <a:endParaRPr lang="en-US" dirty="0"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914400" y="4343400"/>
            <a:ext cx="5029200" cy="4114800"/>
          </a:xfrm>
          <a:noFill/>
          <a:ln/>
        </p:spPr>
        <p:txBody>
          <a:bodyPr/>
          <a:lstStyle/>
          <a:p>
            <a:pPr eaLnBrk="1" hangingPunct="1"/>
            <a:r>
              <a:rPr lang="en-US" dirty="0" smtClean="0">
                <a:cs typeface="Times New Roman" pitchFamily="18" charset="0"/>
              </a:rPr>
              <a:t> </a:t>
            </a:r>
          </a:p>
          <a:p>
            <a:pPr eaLnBrk="1" hangingPunct="1"/>
            <a:r>
              <a:rPr lang="en-US" dirty="0" smtClean="0"/>
              <a:t> </a:t>
            </a:r>
            <a:endParaRPr lang="en-US" dirty="0" smtClean="0">
              <a:cs typeface="Times New Roman" pitchFamily="18" charset="0"/>
            </a:endParaRPr>
          </a:p>
          <a:p>
            <a:pPr eaLnBrk="1" hangingPunct="1"/>
            <a:r>
              <a:rPr lang="en-US" dirty="0" smtClean="0"/>
              <a:t> </a:t>
            </a:r>
            <a:endParaRPr lang="en-US" dirty="0" smtClean="0">
              <a:cs typeface="Times New Roman" pitchFamily="18" charset="0"/>
            </a:endParaRPr>
          </a:p>
          <a:p>
            <a:pPr eaLnBrk="1" hangingPunct="1"/>
            <a:r>
              <a:rPr lang="en-US" dirty="0" smtClean="0"/>
              <a:t> </a:t>
            </a:r>
            <a:r>
              <a:rPr lang="en-US" b="1" dirty="0" smtClean="0"/>
              <a:t>We need to look  closely  at the children who  have become invisible : at exclusion which has often a  social, financial, ethnic ,  and lingual   base.</a:t>
            </a:r>
            <a:endParaRPr lang="en-US" dirty="0" smtClean="0">
              <a:cs typeface="Times New Roman" pitchFamily="18" charset="0"/>
            </a:endParaRPr>
          </a:p>
          <a:p>
            <a:pPr eaLnBrk="1" hangingPunct="1"/>
            <a:r>
              <a:rPr lang="en-US" b="1" dirty="0" smtClean="0"/>
              <a:t> We need to look beyond children with disabilities as  implementing  rights can be never limited to only one group of children!</a:t>
            </a:r>
            <a:r>
              <a:rPr lang="en-US" dirty="0" smtClean="0"/>
              <a:t> </a:t>
            </a:r>
            <a:endParaRPr lang="en-US" dirty="0" smtClean="0">
              <a:cs typeface="Times New Roman" pitchFamily="18" charset="0"/>
            </a:endParaRPr>
          </a:p>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A1FC92-553A-4D3A-A0FB-D2AF2625C768}" type="slidenum">
              <a:rPr lang="en-US" smtClean="0"/>
              <a:pPr/>
              <a:t>11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A1FC92-553A-4D3A-A0FB-D2AF2625C768}" type="slidenum">
              <a:rPr lang="en-US" smtClean="0"/>
              <a:pPr/>
              <a:t>14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A1FC92-553A-4D3A-A0FB-D2AF2625C768}" type="slidenum">
              <a:rPr lang="en-US" smtClean="0"/>
              <a:pPr/>
              <a:t>36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Inclusive education is a way  to ensure that Education for All is truly for ALL!! </a:t>
            </a:r>
            <a:endParaRPr lang="en-US" dirty="0"/>
          </a:p>
        </p:txBody>
      </p:sp>
      <p:sp>
        <p:nvSpPr>
          <p:cNvPr id="4" name="Slide Number Placeholder 3"/>
          <p:cNvSpPr>
            <a:spLocks noGrp="1"/>
          </p:cNvSpPr>
          <p:nvPr>
            <p:ph type="sldNum" sz="quarter" idx="10"/>
          </p:nvPr>
        </p:nvSpPr>
        <p:spPr/>
        <p:txBody>
          <a:bodyPr/>
          <a:lstStyle/>
          <a:p>
            <a:fld id="{7F2D6B5F-DDD9-4140-94E2-EAD0785C6247}" type="slidenum">
              <a:rPr lang="en-US" smtClean="0"/>
              <a:pPr/>
              <a:t>37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144588" y="687388"/>
            <a:ext cx="4570412" cy="3427412"/>
          </a:xfrm>
          <a:ln/>
        </p:spPr>
      </p:sp>
      <p:sp>
        <p:nvSpPr>
          <p:cNvPr id="34819" name="Notes Placeholder 2"/>
          <p:cNvSpPr>
            <a:spLocks noGrp="1"/>
          </p:cNvSpPr>
          <p:nvPr>
            <p:ph type="body" idx="1"/>
          </p:nvPr>
        </p:nvSpPr>
        <p:spPr>
          <a:xfrm>
            <a:off x="914400" y="4343400"/>
            <a:ext cx="5029200" cy="4113213"/>
          </a:xfrm>
          <a:noFill/>
          <a:ln/>
        </p:spPr>
        <p:txBody>
          <a:bodyPr lIns="95373" tIns="47687" rIns="95373" bIns="47687"/>
          <a:lstStyle/>
          <a:p>
            <a:endParaRPr lang="en-IN" dirty="0" smtClean="0">
              <a:latin typeface="Arial" pitchFamily="34" charset="0"/>
              <a:cs typeface="Arial" pitchFamily="34" charset="0"/>
            </a:endParaRPr>
          </a:p>
        </p:txBody>
      </p:sp>
      <p:sp>
        <p:nvSpPr>
          <p:cNvPr id="34820"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lIns="95373" tIns="47687" rIns="95373" bIns="47687" anchor="b"/>
          <a:lstStyle/>
          <a:p>
            <a:pPr algn="r" defTabSz="954088"/>
            <a:fld id="{FC3BE03E-7016-4F57-BB88-92DAEB0EE78D}" type="slidenum">
              <a:rPr lang="en-US" sz="1300"/>
              <a:pPr algn="r" defTabSz="954088"/>
              <a:t>38</a:t>
            </a:fld>
            <a:endParaRPr lang="en-US" sz="13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sp>
        <p:nvSpPr>
          <p:cNvPr id="10" name="Title 9"/>
          <p:cNvSpPr>
            <a:spLocks noGrp="1"/>
          </p:cNvSpPr>
          <p:nvPr>
            <p:ph type="title"/>
          </p:nvPr>
        </p:nvSpPr>
        <p:spPr bwMode="gray">
          <a:xfrm>
            <a:off x="317989" y="1412776"/>
            <a:ext cx="3522853" cy="2160240"/>
          </a:xfrm>
          <a:no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40000"/>
              </a:spcBef>
              <a:spcAft>
                <a:spcPct val="0"/>
              </a:spcAft>
              <a:defRPr lang="en-GB" sz="3000" b="1" dirty="0" smtClean="0">
                <a:solidFill>
                  <a:schemeClr val="bg1"/>
                </a:solidFill>
                <a:latin typeface="+mj-lt"/>
                <a:ea typeface="+mj-ea"/>
                <a:cs typeface="+mj-cs"/>
              </a:defRPr>
            </a:lvl1pPr>
            <a:lvl2pPr>
              <a:defRPr lang="en-GB" sz="3000" b="1" kern="1200" noProof="0" dirty="0">
                <a:solidFill>
                  <a:schemeClr val="bg1"/>
                </a:solidFill>
                <a:latin typeface="+mj-lt"/>
                <a:ea typeface="+mj-ea"/>
                <a:cs typeface="+mj-cs"/>
              </a:defRPr>
            </a:lvl2pPr>
            <a:lvl3pPr>
              <a:defRPr lang="en-GB" sz="3000" b="1" kern="1200" noProof="0" dirty="0">
                <a:solidFill>
                  <a:schemeClr val="bg1"/>
                </a:solidFill>
                <a:latin typeface="+mj-lt"/>
                <a:ea typeface="+mj-ea"/>
                <a:cs typeface="+mj-cs"/>
              </a:defRPr>
            </a:lvl3pPr>
            <a:lvl4pPr>
              <a:defRPr lang="en-GB" sz="3000" b="1" kern="1200" noProof="0" dirty="0">
                <a:solidFill>
                  <a:schemeClr val="bg1"/>
                </a:solidFill>
                <a:latin typeface="+mj-lt"/>
                <a:ea typeface="+mj-ea"/>
                <a:cs typeface="+mj-cs"/>
              </a:defRPr>
            </a:lvl4pPr>
            <a:lvl5pPr>
              <a:defRPr lang="en-GB" sz="3000" b="1" kern="1200" noProof="0" dirty="0">
                <a:solidFill>
                  <a:schemeClr val="bg1"/>
                </a:solidFill>
                <a:latin typeface="+mj-lt"/>
                <a:ea typeface="+mj-ea"/>
                <a:cs typeface="+mj-cs"/>
              </a:defRPr>
            </a:lvl5pPr>
            <a:lvl6pPr>
              <a:defRPr lang="en-GB" sz="3000" b="1" kern="1200" noProof="0" dirty="0">
                <a:solidFill>
                  <a:schemeClr val="bg1"/>
                </a:solidFill>
                <a:latin typeface="+mj-lt"/>
                <a:ea typeface="+mj-ea"/>
                <a:cs typeface="+mj-cs"/>
              </a:defRPr>
            </a:lvl6pPr>
            <a:lvl7pPr>
              <a:defRPr lang="en-GB" sz="3000" b="1" kern="1200" noProof="0" dirty="0">
                <a:solidFill>
                  <a:schemeClr val="bg1"/>
                </a:solidFill>
                <a:latin typeface="+mj-lt"/>
                <a:ea typeface="+mj-ea"/>
                <a:cs typeface="+mj-cs"/>
              </a:defRPr>
            </a:lvl7pPr>
            <a:lvl8pPr>
              <a:defRPr lang="en-GB" sz="3000" b="1" kern="1200" noProof="0" dirty="0">
                <a:solidFill>
                  <a:schemeClr val="bg1"/>
                </a:solidFill>
                <a:latin typeface="+mj-lt"/>
                <a:ea typeface="+mj-ea"/>
                <a:cs typeface="+mj-cs"/>
              </a:defRPr>
            </a:lvl8pPr>
            <a:lvl9pPr>
              <a:defRPr lang="en-GB" sz="3000" b="1" kern="1200" noProof="0" dirty="0">
                <a:solidFill>
                  <a:schemeClr val="bg1"/>
                </a:solidFill>
                <a:latin typeface="+mj-lt"/>
                <a:ea typeface="+mj-ea"/>
                <a:cs typeface="+mj-cs"/>
              </a:defRPr>
            </a:lvl9pPr>
          </a:lstStyle>
          <a:p>
            <a:pPr lvl="0"/>
            <a:r>
              <a:rPr lang="en-US" smtClean="0"/>
              <a:t>Click to edit Master title style</a:t>
            </a:r>
            <a:endParaRPr lang="en-GB" dirty="0"/>
          </a:p>
        </p:txBody>
      </p:sp>
      <p:sp>
        <p:nvSpPr>
          <p:cNvPr id="17" name="Text Placeholder 16"/>
          <p:cNvSpPr>
            <a:spLocks noGrp="1"/>
          </p:cNvSpPr>
          <p:nvPr>
            <p:ph type="body" sz="quarter" idx="10"/>
          </p:nvPr>
        </p:nvSpPr>
        <p:spPr bwMode="gray">
          <a:xfrm>
            <a:off x="317989" y="3789363"/>
            <a:ext cx="3124200" cy="1079500"/>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110000"/>
              </a:lnSpc>
              <a:spcBef>
                <a:spcPts val="600"/>
              </a:spcBef>
              <a:spcAft>
                <a:spcPct val="0"/>
              </a:spcAft>
              <a:defRPr lang="en-US" sz="1200" b="0" dirty="0" smtClean="0">
                <a:solidFill>
                  <a:schemeClr val="bg1"/>
                </a:solidFill>
                <a:latin typeface="+mn-lt"/>
                <a:ea typeface="+mn-ea"/>
                <a:cs typeface="+mn-cs"/>
              </a:defRPr>
            </a:lvl1pPr>
            <a:lvl2pPr>
              <a:defRPr lang="en-US" sz="1200" b="0" kern="1200" noProof="0" dirty="0" smtClean="0">
                <a:solidFill>
                  <a:schemeClr val="bg1"/>
                </a:solidFill>
                <a:latin typeface="+mn-lt"/>
                <a:ea typeface="+mn-ea"/>
                <a:cs typeface="+mn-cs"/>
              </a:defRPr>
            </a:lvl2pPr>
            <a:lvl3pPr>
              <a:defRPr lang="en-US" sz="1200" b="0" kern="1200" noProof="0" dirty="0" smtClean="0">
                <a:solidFill>
                  <a:schemeClr val="bg1"/>
                </a:solidFill>
                <a:latin typeface="+mn-lt"/>
                <a:ea typeface="+mn-ea"/>
                <a:cs typeface="+mn-cs"/>
              </a:defRPr>
            </a:lvl3pPr>
            <a:lvl4pPr>
              <a:defRPr lang="en-US" sz="1200" b="0" kern="1200" noProof="0" dirty="0" smtClean="0">
                <a:solidFill>
                  <a:schemeClr val="bg1"/>
                </a:solidFill>
                <a:latin typeface="+mn-lt"/>
                <a:ea typeface="+mn-ea"/>
                <a:cs typeface="+mn-cs"/>
              </a:defRPr>
            </a:lvl4pPr>
            <a:lvl5pPr>
              <a:defRPr lang="en-US" sz="1200" b="0" kern="1200" noProof="0" dirty="0" smtClean="0">
                <a:solidFill>
                  <a:schemeClr val="bg1"/>
                </a:solidFill>
                <a:latin typeface="+mn-lt"/>
                <a:ea typeface="+mn-ea"/>
                <a:cs typeface="+mn-cs"/>
              </a:defRPr>
            </a:lvl5pPr>
            <a:lvl6pPr>
              <a:defRPr lang="en-US" sz="1200" b="0" kern="1200" noProof="0" dirty="0" smtClean="0">
                <a:solidFill>
                  <a:schemeClr val="bg1"/>
                </a:solidFill>
                <a:latin typeface="+mn-lt"/>
                <a:ea typeface="+mn-ea"/>
                <a:cs typeface="+mn-cs"/>
              </a:defRPr>
            </a:lvl6pPr>
            <a:lvl7pPr>
              <a:defRPr lang="en-US" sz="1200" b="0" kern="1200" noProof="0" dirty="0" smtClean="0">
                <a:solidFill>
                  <a:schemeClr val="bg1"/>
                </a:solidFill>
                <a:latin typeface="+mn-lt"/>
                <a:ea typeface="+mn-ea"/>
                <a:cs typeface="+mn-cs"/>
              </a:defRPr>
            </a:lvl7pPr>
            <a:lvl8pPr>
              <a:defRPr lang="en-US" sz="1200" b="0" kern="1200" noProof="0" dirty="0" smtClean="0">
                <a:solidFill>
                  <a:schemeClr val="bg1"/>
                </a:solidFill>
                <a:latin typeface="+mn-lt"/>
                <a:ea typeface="+mn-ea"/>
                <a:cs typeface="+mn-cs"/>
              </a:defRPr>
            </a:lvl8pPr>
            <a:lvl9pPr>
              <a:defRPr lang="en-US" sz="1200" b="0" kern="1200" noProof="0" dirty="0" smtClean="0">
                <a:solidFill>
                  <a:schemeClr val="bg1"/>
                </a:solidFill>
                <a:latin typeface="+mn-lt"/>
                <a:ea typeface="+mn-ea"/>
                <a:cs typeface="+mn-cs"/>
              </a:defRPr>
            </a:lvl9pPr>
          </a:lstStyle>
          <a:p>
            <a:pPr lvl="0"/>
            <a:r>
              <a:rPr lang="en-US" smtClean="0"/>
              <a:t>Click to edit Master text styles</a:t>
            </a:r>
          </a:p>
        </p:txBody>
      </p:sp>
      <p:sp>
        <p:nvSpPr>
          <p:cNvPr id="12" name="Freeform 9"/>
          <p:cNvSpPr>
            <a:spLocks noChangeAspect="1"/>
          </p:cNvSpPr>
          <p:nvPr userDrawn="1"/>
        </p:nvSpPr>
        <p:spPr bwMode="gray">
          <a:xfrm>
            <a:off x="1" y="0"/>
            <a:ext cx="6118267" cy="6858000"/>
          </a:xfrm>
          <a:custGeom>
            <a:avLst/>
            <a:gdLst/>
            <a:ahLst/>
            <a:cxnLst>
              <a:cxn ang="0">
                <a:pos x="0" y="0"/>
              </a:cxn>
              <a:cxn ang="0">
                <a:pos x="0" y="5505"/>
              </a:cxn>
              <a:cxn ang="0">
                <a:pos x="3691" y="5505"/>
              </a:cxn>
              <a:cxn ang="0">
                <a:pos x="5321" y="0"/>
              </a:cxn>
              <a:cxn ang="0">
                <a:pos x="0" y="0"/>
              </a:cxn>
            </a:cxnLst>
            <a:rect l="0" t="0" r="r" b="b"/>
            <a:pathLst>
              <a:path w="5321" h="5505">
                <a:moveTo>
                  <a:pt x="0" y="0"/>
                </a:moveTo>
                <a:lnTo>
                  <a:pt x="0" y="5505"/>
                </a:lnTo>
                <a:lnTo>
                  <a:pt x="3691" y="5505"/>
                </a:lnTo>
                <a:lnTo>
                  <a:pt x="5321"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a:spcBef>
                <a:spcPct val="50000"/>
              </a:spcBef>
              <a:defRPr/>
            </a:pPr>
            <a:endParaRPr lang="en-GB" dirty="0">
              <a:solidFill>
                <a:srgbClr val="000000"/>
              </a:solidFill>
            </a:endParaRPr>
          </a:p>
        </p:txBody>
      </p:sp>
      <p:pic>
        <p:nvPicPr>
          <p:cNvPr id="6" name="Picture 5" descr="download.png"/>
          <p:cNvPicPr>
            <a:picLocks noChangeAspect="1"/>
          </p:cNvPicPr>
          <p:nvPr userDrawn="1"/>
        </p:nvPicPr>
        <p:blipFill>
          <a:blip r:embed="rId2" cstate="print"/>
          <a:stretch>
            <a:fillRect/>
          </a:stretch>
        </p:blipFill>
        <p:spPr>
          <a:xfrm>
            <a:off x="8581292" y="1"/>
            <a:ext cx="562708" cy="890428"/>
          </a:xfrm>
          <a:prstGeom prst="rect">
            <a:avLst/>
          </a:prstGeom>
        </p:spPr>
      </p:pic>
    </p:spTree>
    <p:extLst>
      <p:ext uri="{BB962C8B-B14F-4D97-AF65-F5344CB8AC3E}">
        <p14:creationId xmlns="" xmlns:p14="http://schemas.microsoft.com/office/powerpoint/2010/main" val="7404707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Four Text">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smtClean="0"/>
              <a:t>Click to edit Master title style</a:t>
            </a:r>
            <a:endParaRPr lang="en-GB"/>
          </a:p>
        </p:txBody>
      </p:sp>
      <p:sp>
        <p:nvSpPr>
          <p:cNvPr id="5" name="Text Placeholder 6"/>
          <p:cNvSpPr>
            <a:spLocks noGrp="1"/>
          </p:cNvSpPr>
          <p:nvPr>
            <p:ph type="body" sz="quarter" idx="10"/>
          </p:nvPr>
        </p:nvSpPr>
        <p:spPr bwMode="gray">
          <a:xfrm>
            <a:off x="251521" y="1268760"/>
            <a:ext cx="4254538" cy="2376140"/>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ext Placeholder 6"/>
          <p:cNvSpPr>
            <a:spLocks noGrp="1"/>
          </p:cNvSpPr>
          <p:nvPr>
            <p:ph type="body" sz="quarter" idx="11"/>
          </p:nvPr>
        </p:nvSpPr>
        <p:spPr bwMode="gray">
          <a:xfrm>
            <a:off x="4637416" y="1268760"/>
            <a:ext cx="4254538" cy="2376140"/>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Text Placeholder 6"/>
          <p:cNvSpPr>
            <a:spLocks noGrp="1"/>
          </p:cNvSpPr>
          <p:nvPr>
            <p:ph type="body" sz="quarter" idx="12"/>
          </p:nvPr>
        </p:nvSpPr>
        <p:spPr bwMode="gray">
          <a:xfrm>
            <a:off x="251521" y="3789363"/>
            <a:ext cx="4254538" cy="2376140"/>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6"/>
          <p:cNvSpPr>
            <a:spLocks noGrp="1"/>
          </p:cNvSpPr>
          <p:nvPr>
            <p:ph type="body" sz="quarter" idx="13"/>
          </p:nvPr>
        </p:nvSpPr>
        <p:spPr bwMode="gray">
          <a:xfrm>
            <a:off x="4637416" y="3789363"/>
            <a:ext cx="4254538" cy="2376140"/>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 xmlns:p14="http://schemas.microsoft.com/office/powerpoint/2010/main" val="712482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Two Charts One Text">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smtClean="0"/>
              <a:t>Click to edit Master title style</a:t>
            </a:r>
            <a:endParaRPr lang="en-GB"/>
          </a:p>
        </p:txBody>
      </p:sp>
      <p:sp>
        <p:nvSpPr>
          <p:cNvPr id="9" name="Text Placeholder 6"/>
          <p:cNvSpPr>
            <a:spLocks noGrp="1"/>
          </p:cNvSpPr>
          <p:nvPr>
            <p:ph type="body" sz="quarter" idx="11"/>
          </p:nvPr>
        </p:nvSpPr>
        <p:spPr bwMode="gray">
          <a:xfrm>
            <a:off x="4637416" y="1268760"/>
            <a:ext cx="4254538" cy="4896544"/>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Chart Placeholder 7"/>
          <p:cNvSpPr>
            <a:spLocks noGrp="1"/>
          </p:cNvSpPr>
          <p:nvPr>
            <p:ph type="chart" sz="quarter" idx="12"/>
          </p:nvPr>
        </p:nvSpPr>
        <p:spPr bwMode="gray">
          <a:xfrm>
            <a:off x="252047" y="1268414"/>
            <a:ext cx="4254012" cy="2376487"/>
          </a:xfrm>
        </p:spPr>
        <p:txBody>
          <a:bodyPr anchor="ctr"/>
          <a:lstStyle>
            <a:lvl1pPr algn="ctr">
              <a:defRPr/>
            </a:lvl1pPr>
          </a:lstStyle>
          <a:p>
            <a:r>
              <a:rPr lang="en-US" dirty="0" smtClean="0"/>
              <a:t>Click icon to add chart</a:t>
            </a:r>
            <a:endParaRPr lang="en-GB" dirty="0"/>
          </a:p>
        </p:txBody>
      </p:sp>
      <p:sp>
        <p:nvSpPr>
          <p:cNvPr id="10" name="Chart Placeholder 7"/>
          <p:cNvSpPr>
            <a:spLocks noGrp="1"/>
          </p:cNvSpPr>
          <p:nvPr>
            <p:ph type="chart" sz="quarter" idx="13"/>
          </p:nvPr>
        </p:nvSpPr>
        <p:spPr bwMode="gray">
          <a:xfrm>
            <a:off x="252047" y="3789364"/>
            <a:ext cx="4254012" cy="2376487"/>
          </a:xfrm>
        </p:spPr>
        <p:txBody>
          <a:bodyPr anchor="ctr"/>
          <a:lstStyle>
            <a:lvl1pPr algn="ctr">
              <a:defRPr/>
            </a:lvl1pPr>
          </a:lstStyle>
          <a:p>
            <a:r>
              <a:rPr lang="en-US" dirty="0" smtClean="0"/>
              <a:t>Click icon to add chart</a:t>
            </a:r>
            <a:endParaRPr lang="en-GB" dirty="0"/>
          </a:p>
        </p:txBody>
      </p:sp>
    </p:spTree>
    <p:extLst>
      <p:ext uri="{BB962C8B-B14F-4D97-AF65-F5344CB8AC3E}">
        <p14:creationId xmlns="" xmlns:p14="http://schemas.microsoft.com/office/powerpoint/2010/main" val="3115172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Two Tables One Text">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smtClean="0"/>
              <a:t>Click to edit Master title style</a:t>
            </a:r>
            <a:endParaRPr lang="en-GB"/>
          </a:p>
        </p:txBody>
      </p:sp>
      <p:sp>
        <p:nvSpPr>
          <p:cNvPr id="9" name="Text Placeholder 6"/>
          <p:cNvSpPr>
            <a:spLocks noGrp="1"/>
          </p:cNvSpPr>
          <p:nvPr>
            <p:ph type="body" sz="quarter" idx="11"/>
          </p:nvPr>
        </p:nvSpPr>
        <p:spPr bwMode="gray">
          <a:xfrm>
            <a:off x="4637416" y="1268760"/>
            <a:ext cx="4254538" cy="4896544"/>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Table Placeholder 10"/>
          <p:cNvSpPr>
            <a:spLocks noGrp="1"/>
          </p:cNvSpPr>
          <p:nvPr>
            <p:ph type="tbl" sz="quarter" idx="12"/>
          </p:nvPr>
        </p:nvSpPr>
        <p:spPr bwMode="gray">
          <a:xfrm>
            <a:off x="252047" y="1268414"/>
            <a:ext cx="4254012" cy="2376487"/>
          </a:xfrm>
        </p:spPr>
        <p:txBody>
          <a:bodyPr anchor="ctr"/>
          <a:lstStyle>
            <a:lvl1pPr algn="ctr">
              <a:defRPr/>
            </a:lvl1pPr>
          </a:lstStyle>
          <a:p>
            <a:r>
              <a:rPr lang="en-US" dirty="0" smtClean="0"/>
              <a:t>Click icon to add table</a:t>
            </a:r>
            <a:endParaRPr lang="en-GB" dirty="0"/>
          </a:p>
        </p:txBody>
      </p:sp>
      <p:sp>
        <p:nvSpPr>
          <p:cNvPr id="12" name="Table Placeholder 10"/>
          <p:cNvSpPr>
            <a:spLocks noGrp="1"/>
          </p:cNvSpPr>
          <p:nvPr>
            <p:ph type="tbl" sz="quarter" idx="13"/>
          </p:nvPr>
        </p:nvSpPr>
        <p:spPr bwMode="gray">
          <a:xfrm>
            <a:off x="252047" y="3789364"/>
            <a:ext cx="4254012" cy="2376487"/>
          </a:xfrm>
        </p:spPr>
        <p:txBody>
          <a:bodyPr anchor="ctr"/>
          <a:lstStyle>
            <a:lvl1pPr algn="ctr">
              <a:defRPr/>
            </a:lvl1pPr>
          </a:lstStyle>
          <a:p>
            <a:r>
              <a:rPr lang="en-US" dirty="0" smtClean="0"/>
              <a:t>Click icon to add table</a:t>
            </a:r>
            <a:endParaRPr lang="en-GB" dirty="0"/>
          </a:p>
        </p:txBody>
      </p:sp>
    </p:spTree>
    <p:extLst>
      <p:ext uri="{BB962C8B-B14F-4D97-AF65-F5344CB8AC3E}">
        <p14:creationId xmlns="" xmlns:p14="http://schemas.microsoft.com/office/powerpoint/2010/main" val="2672866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wo Rows Text">
    <p:spTree>
      <p:nvGrpSpPr>
        <p:cNvPr id="1" name=""/>
        <p:cNvGrpSpPr/>
        <p:nvPr/>
      </p:nvGrpSpPr>
      <p:grpSpPr>
        <a:xfrm>
          <a:off x="0" y="0"/>
          <a:ext cx="0" cy="0"/>
          <a:chOff x="0" y="0"/>
          <a:chExt cx="0" cy="0"/>
        </a:xfrm>
      </p:grpSpPr>
      <p:sp>
        <p:nvSpPr>
          <p:cNvPr id="10" name="Title 9"/>
          <p:cNvSpPr>
            <a:spLocks noGrp="1"/>
          </p:cNvSpPr>
          <p:nvPr>
            <p:ph type="title"/>
          </p:nvPr>
        </p:nvSpPr>
        <p:spPr bwMode="gray"/>
        <p:txBody>
          <a:bodyPr/>
          <a:lstStyle/>
          <a:p>
            <a:r>
              <a:rPr lang="en-US" smtClean="0"/>
              <a:t>Click to edit Master title style</a:t>
            </a:r>
            <a:endParaRPr lang="en-GB"/>
          </a:p>
        </p:txBody>
      </p:sp>
      <p:sp>
        <p:nvSpPr>
          <p:cNvPr id="5" name="Text Placeholder 6"/>
          <p:cNvSpPr>
            <a:spLocks noGrp="1"/>
          </p:cNvSpPr>
          <p:nvPr>
            <p:ph type="body" sz="quarter" idx="10"/>
          </p:nvPr>
        </p:nvSpPr>
        <p:spPr bwMode="gray">
          <a:xfrm>
            <a:off x="251520" y="1268760"/>
            <a:ext cx="8640960" cy="2376140"/>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ext Placeholder 6"/>
          <p:cNvSpPr>
            <a:spLocks noGrp="1"/>
          </p:cNvSpPr>
          <p:nvPr>
            <p:ph type="body" sz="quarter" idx="11"/>
          </p:nvPr>
        </p:nvSpPr>
        <p:spPr bwMode="gray">
          <a:xfrm>
            <a:off x="251520" y="3789710"/>
            <a:ext cx="8640960" cy="2376140"/>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 xmlns:p14="http://schemas.microsoft.com/office/powerpoint/2010/main" val="2615901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One Chart One Row Text">
    <p:spTree>
      <p:nvGrpSpPr>
        <p:cNvPr id="1" name=""/>
        <p:cNvGrpSpPr/>
        <p:nvPr/>
      </p:nvGrpSpPr>
      <p:grpSpPr>
        <a:xfrm>
          <a:off x="0" y="0"/>
          <a:ext cx="0" cy="0"/>
          <a:chOff x="0" y="0"/>
          <a:chExt cx="0" cy="0"/>
        </a:xfrm>
      </p:grpSpPr>
      <p:sp>
        <p:nvSpPr>
          <p:cNvPr id="10" name="Title 9"/>
          <p:cNvSpPr>
            <a:spLocks noGrp="1"/>
          </p:cNvSpPr>
          <p:nvPr>
            <p:ph type="title"/>
          </p:nvPr>
        </p:nvSpPr>
        <p:spPr bwMode="gray"/>
        <p:txBody>
          <a:bodyPr/>
          <a:lstStyle/>
          <a:p>
            <a:r>
              <a:rPr lang="en-US" smtClean="0"/>
              <a:t>Click to edit Master title style</a:t>
            </a:r>
            <a:endParaRPr lang="en-GB"/>
          </a:p>
        </p:txBody>
      </p:sp>
      <p:sp>
        <p:nvSpPr>
          <p:cNvPr id="6" name="Text Placeholder 6"/>
          <p:cNvSpPr>
            <a:spLocks noGrp="1"/>
          </p:cNvSpPr>
          <p:nvPr>
            <p:ph type="body" sz="quarter" idx="11"/>
          </p:nvPr>
        </p:nvSpPr>
        <p:spPr bwMode="gray">
          <a:xfrm>
            <a:off x="251520" y="3789710"/>
            <a:ext cx="8640960" cy="2376140"/>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Chart Placeholder 7"/>
          <p:cNvSpPr>
            <a:spLocks noGrp="1"/>
          </p:cNvSpPr>
          <p:nvPr>
            <p:ph type="chart" sz="quarter" idx="12"/>
          </p:nvPr>
        </p:nvSpPr>
        <p:spPr bwMode="gray">
          <a:xfrm>
            <a:off x="251520" y="1268414"/>
            <a:ext cx="8639908" cy="2376487"/>
          </a:xfrm>
        </p:spPr>
        <p:txBody>
          <a:bodyPr anchor="ctr"/>
          <a:lstStyle>
            <a:lvl1pPr algn="ctr">
              <a:defRPr/>
            </a:lvl1pPr>
          </a:lstStyle>
          <a:p>
            <a:r>
              <a:rPr lang="en-US" dirty="0" smtClean="0"/>
              <a:t>Click icon to add chart</a:t>
            </a:r>
            <a:endParaRPr lang="en-GB" dirty="0"/>
          </a:p>
        </p:txBody>
      </p:sp>
    </p:spTree>
    <p:extLst>
      <p:ext uri="{BB962C8B-B14F-4D97-AF65-F5344CB8AC3E}">
        <p14:creationId xmlns="" xmlns:p14="http://schemas.microsoft.com/office/powerpoint/2010/main" val="2960472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891323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Four Chevrons">
    <p:spTree>
      <p:nvGrpSpPr>
        <p:cNvPr id="1" name=""/>
        <p:cNvGrpSpPr/>
        <p:nvPr/>
      </p:nvGrpSpPr>
      <p:grpSpPr>
        <a:xfrm>
          <a:off x="0" y="0"/>
          <a:ext cx="0" cy="0"/>
          <a:chOff x="0" y="0"/>
          <a:chExt cx="0" cy="0"/>
        </a:xfrm>
      </p:grpSpPr>
      <p:sp>
        <p:nvSpPr>
          <p:cNvPr id="12" name="Text Placeholder 20"/>
          <p:cNvSpPr>
            <a:spLocks noGrp="1"/>
          </p:cNvSpPr>
          <p:nvPr>
            <p:ph type="body" sz="quarter" idx="27"/>
          </p:nvPr>
        </p:nvSpPr>
        <p:spPr bwMode="gray">
          <a:xfrm>
            <a:off x="2445728" y="1268414"/>
            <a:ext cx="2060331"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lstStyle>
            <a:lvl1pPr marL="0" algn="ctr" defTabSz="914400" rtl="0" eaLnBrk="1" latinLnBrk="0" hangingPunct="1">
              <a:defRPr lang="en-US" sz="10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1" name="Text Placeholder 20"/>
          <p:cNvSpPr>
            <a:spLocks noGrp="1"/>
          </p:cNvSpPr>
          <p:nvPr>
            <p:ph type="body" sz="quarter" idx="26"/>
          </p:nvPr>
        </p:nvSpPr>
        <p:spPr bwMode="gray">
          <a:xfrm>
            <a:off x="252046" y="1268414"/>
            <a:ext cx="2060331" cy="576411"/>
          </a:xfrm>
          <a:prstGeom prst="homePlate">
            <a:avLst>
              <a:gd name="adj" fmla="val 34577"/>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lstStyle>
            <a:lvl1pPr marL="0" algn="ctr" defTabSz="914400" rtl="0" eaLnBrk="1" latinLnBrk="0" hangingPunct="1">
              <a:defRPr lang="en-US" sz="10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3" name="Text Placeholder 20"/>
          <p:cNvSpPr>
            <a:spLocks noGrp="1"/>
          </p:cNvSpPr>
          <p:nvPr>
            <p:ph type="body" sz="quarter" idx="28"/>
          </p:nvPr>
        </p:nvSpPr>
        <p:spPr bwMode="gray">
          <a:xfrm>
            <a:off x="4637943" y="1268414"/>
            <a:ext cx="2060331"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lstStyle>
            <a:lvl1pPr marL="0" algn="ctr" defTabSz="914400" rtl="0" eaLnBrk="1" latinLnBrk="0" hangingPunct="1">
              <a:defRPr lang="en-US" sz="10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4" name="Text Placeholder 20"/>
          <p:cNvSpPr>
            <a:spLocks noGrp="1"/>
          </p:cNvSpPr>
          <p:nvPr>
            <p:ph type="body" sz="quarter" idx="29"/>
          </p:nvPr>
        </p:nvSpPr>
        <p:spPr bwMode="gray">
          <a:xfrm>
            <a:off x="6831623" y="1268414"/>
            <a:ext cx="2060331"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lstStyle>
            <a:lvl1pPr marL="0" algn="ctr" defTabSz="914400" rtl="0" eaLnBrk="1" latinLnBrk="0" hangingPunct="1">
              <a:defRPr lang="en-US" sz="10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6" name="Title 5"/>
          <p:cNvSpPr>
            <a:spLocks noGrp="1"/>
          </p:cNvSpPr>
          <p:nvPr>
            <p:ph type="title"/>
          </p:nvPr>
        </p:nvSpPr>
        <p:spPr bwMode="gray"/>
        <p:txBody>
          <a:bodyPr/>
          <a:lstStyle/>
          <a:p>
            <a:r>
              <a:rPr lang="en-US" smtClean="0"/>
              <a:t>Click to edit Master title style</a:t>
            </a:r>
            <a:endParaRPr lang="en-GB"/>
          </a:p>
        </p:txBody>
      </p:sp>
      <p:sp>
        <p:nvSpPr>
          <p:cNvPr id="30" name="Text Placeholder 29"/>
          <p:cNvSpPr>
            <a:spLocks noGrp="1"/>
          </p:cNvSpPr>
          <p:nvPr>
            <p:ph type="body" sz="quarter" idx="13"/>
          </p:nvPr>
        </p:nvSpPr>
        <p:spPr bwMode="gray">
          <a:xfrm>
            <a:off x="252046" y="1989138"/>
            <a:ext cx="2060331"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1" name="Text Placeholder 29"/>
          <p:cNvSpPr>
            <a:spLocks noGrp="1"/>
          </p:cNvSpPr>
          <p:nvPr>
            <p:ph type="body" sz="quarter" idx="14"/>
          </p:nvPr>
        </p:nvSpPr>
        <p:spPr bwMode="gray">
          <a:xfrm>
            <a:off x="2445728" y="1989138"/>
            <a:ext cx="2060331"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2" name="Text Placeholder 29"/>
          <p:cNvSpPr>
            <a:spLocks noGrp="1"/>
          </p:cNvSpPr>
          <p:nvPr>
            <p:ph type="body" sz="quarter" idx="15"/>
          </p:nvPr>
        </p:nvSpPr>
        <p:spPr bwMode="gray">
          <a:xfrm>
            <a:off x="4637943" y="1989138"/>
            <a:ext cx="2060331"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3" name="Text Placeholder 29"/>
          <p:cNvSpPr>
            <a:spLocks noGrp="1"/>
          </p:cNvSpPr>
          <p:nvPr>
            <p:ph type="body" sz="quarter" idx="16"/>
          </p:nvPr>
        </p:nvSpPr>
        <p:spPr bwMode="gray">
          <a:xfrm>
            <a:off x="6831623" y="1989138"/>
            <a:ext cx="2060331"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 xmlns:p14="http://schemas.microsoft.com/office/powerpoint/2010/main" val="2129972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Five Chevrons">
    <p:spTree>
      <p:nvGrpSpPr>
        <p:cNvPr id="1" name=""/>
        <p:cNvGrpSpPr/>
        <p:nvPr/>
      </p:nvGrpSpPr>
      <p:grpSpPr>
        <a:xfrm>
          <a:off x="0" y="0"/>
          <a:ext cx="0" cy="0"/>
          <a:chOff x="0" y="0"/>
          <a:chExt cx="0" cy="0"/>
        </a:xfrm>
      </p:grpSpPr>
      <p:sp>
        <p:nvSpPr>
          <p:cNvPr id="14" name="Text Placeholder 20"/>
          <p:cNvSpPr>
            <a:spLocks noGrp="1"/>
          </p:cNvSpPr>
          <p:nvPr>
            <p:ph type="body" sz="quarter" idx="27"/>
          </p:nvPr>
        </p:nvSpPr>
        <p:spPr bwMode="gray">
          <a:xfrm>
            <a:off x="2013130" y="1268414"/>
            <a:ext cx="1594729"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lstStyle>
            <a:lvl1pPr marL="0" algn="ctr" defTabSz="914400" rtl="0" eaLnBrk="1" latinLnBrk="0" hangingPunct="1">
              <a:defRPr lang="en-US" sz="10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5" name="Text Placeholder 20"/>
          <p:cNvSpPr>
            <a:spLocks noGrp="1"/>
          </p:cNvSpPr>
          <p:nvPr>
            <p:ph type="body" sz="quarter" idx="26"/>
          </p:nvPr>
        </p:nvSpPr>
        <p:spPr bwMode="gray">
          <a:xfrm>
            <a:off x="252046" y="1268414"/>
            <a:ext cx="1594729" cy="576411"/>
          </a:xfrm>
          <a:prstGeom prst="homePlate">
            <a:avLst>
              <a:gd name="adj" fmla="val 34577"/>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lstStyle>
            <a:lvl1pPr marL="0" algn="ctr" defTabSz="914400" rtl="0" eaLnBrk="1" latinLnBrk="0" hangingPunct="1">
              <a:defRPr lang="en-US" sz="10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6" name="Text Placeholder 20"/>
          <p:cNvSpPr>
            <a:spLocks noGrp="1"/>
          </p:cNvSpPr>
          <p:nvPr>
            <p:ph type="body" sz="quarter" idx="28"/>
          </p:nvPr>
        </p:nvSpPr>
        <p:spPr bwMode="gray">
          <a:xfrm>
            <a:off x="3774213" y="1268414"/>
            <a:ext cx="1594729"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lstStyle>
            <a:lvl1pPr marL="0" algn="ctr" defTabSz="914400" rtl="0" eaLnBrk="1" latinLnBrk="0" hangingPunct="1">
              <a:defRPr lang="en-US" sz="10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7" name="Text Placeholder 20"/>
          <p:cNvSpPr>
            <a:spLocks noGrp="1"/>
          </p:cNvSpPr>
          <p:nvPr>
            <p:ph type="body" sz="quarter" idx="29"/>
          </p:nvPr>
        </p:nvSpPr>
        <p:spPr bwMode="gray">
          <a:xfrm>
            <a:off x="5569034" y="1268414"/>
            <a:ext cx="1594729"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lstStyle>
            <a:lvl1pPr marL="0" algn="ctr" defTabSz="914400" rtl="0" eaLnBrk="1" latinLnBrk="0" hangingPunct="1">
              <a:defRPr lang="en-US" sz="10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9" name="Text Placeholder 20"/>
          <p:cNvSpPr>
            <a:spLocks noGrp="1"/>
          </p:cNvSpPr>
          <p:nvPr>
            <p:ph type="body" sz="quarter" idx="30"/>
          </p:nvPr>
        </p:nvSpPr>
        <p:spPr bwMode="gray">
          <a:xfrm>
            <a:off x="7297225" y="1268414"/>
            <a:ext cx="1594729"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lstStyle>
            <a:lvl1pPr marL="0" algn="ctr" defTabSz="914400" rtl="0" eaLnBrk="1" latinLnBrk="0" hangingPunct="1">
              <a:defRPr lang="en-US" sz="10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6" name="Title 5"/>
          <p:cNvSpPr>
            <a:spLocks noGrp="1"/>
          </p:cNvSpPr>
          <p:nvPr>
            <p:ph type="title"/>
          </p:nvPr>
        </p:nvSpPr>
        <p:spPr bwMode="gray"/>
        <p:txBody>
          <a:bodyPr/>
          <a:lstStyle/>
          <a:p>
            <a:r>
              <a:rPr lang="en-US" smtClean="0"/>
              <a:t>Click to edit Master title style</a:t>
            </a:r>
            <a:endParaRPr lang="en-GB" dirty="0"/>
          </a:p>
        </p:txBody>
      </p:sp>
      <p:sp>
        <p:nvSpPr>
          <p:cNvPr id="26" name="Text Placeholder 29"/>
          <p:cNvSpPr>
            <a:spLocks noGrp="1"/>
          </p:cNvSpPr>
          <p:nvPr>
            <p:ph type="body" sz="quarter" idx="13"/>
          </p:nvPr>
        </p:nvSpPr>
        <p:spPr bwMode="gray">
          <a:xfrm>
            <a:off x="252046" y="1989138"/>
            <a:ext cx="1595575"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7" name="Text Placeholder 29"/>
          <p:cNvSpPr>
            <a:spLocks noGrp="1"/>
          </p:cNvSpPr>
          <p:nvPr>
            <p:ph type="body" sz="quarter" idx="14"/>
          </p:nvPr>
        </p:nvSpPr>
        <p:spPr bwMode="gray">
          <a:xfrm>
            <a:off x="2013129" y="1989138"/>
            <a:ext cx="1595575"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8" name="Text Placeholder 29"/>
          <p:cNvSpPr>
            <a:spLocks noGrp="1"/>
          </p:cNvSpPr>
          <p:nvPr>
            <p:ph type="body" sz="quarter" idx="15"/>
          </p:nvPr>
        </p:nvSpPr>
        <p:spPr bwMode="gray">
          <a:xfrm>
            <a:off x="3774213" y="1989138"/>
            <a:ext cx="1595575"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0" name="Text Placeholder 29"/>
          <p:cNvSpPr>
            <a:spLocks noGrp="1"/>
          </p:cNvSpPr>
          <p:nvPr>
            <p:ph type="body" sz="quarter" idx="16"/>
          </p:nvPr>
        </p:nvSpPr>
        <p:spPr bwMode="gray">
          <a:xfrm>
            <a:off x="5535296" y="1989138"/>
            <a:ext cx="1595575"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7" name="Text Placeholder 29"/>
          <p:cNvSpPr>
            <a:spLocks noGrp="1"/>
          </p:cNvSpPr>
          <p:nvPr>
            <p:ph type="body" sz="quarter" idx="17"/>
          </p:nvPr>
        </p:nvSpPr>
        <p:spPr bwMode="gray">
          <a:xfrm>
            <a:off x="7296379" y="1989138"/>
            <a:ext cx="1595575"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 xmlns:p14="http://schemas.microsoft.com/office/powerpoint/2010/main" val="16328530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emands and drivers">
    <p:spTree>
      <p:nvGrpSpPr>
        <p:cNvPr id="1" name=""/>
        <p:cNvGrpSpPr/>
        <p:nvPr/>
      </p:nvGrpSpPr>
      <p:grpSpPr>
        <a:xfrm>
          <a:off x="0" y="0"/>
          <a:ext cx="0" cy="0"/>
          <a:chOff x="0" y="0"/>
          <a:chExt cx="0" cy="0"/>
        </a:xfrm>
      </p:grpSpPr>
      <p:sp>
        <p:nvSpPr>
          <p:cNvPr id="33" name="AutoShape 20"/>
          <p:cNvSpPr>
            <a:spLocks noChangeArrowheads="1"/>
          </p:cNvSpPr>
          <p:nvPr userDrawn="1"/>
        </p:nvSpPr>
        <p:spPr bwMode="gray">
          <a:xfrm rot="19080000" flipH="1">
            <a:off x="4743630" y="2497138"/>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noAutofit/>
          </a:bodyPr>
          <a:lstStyle/>
          <a:p>
            <a:endParaRPr lang="en-CA" dirty="0">
              <a:solidFill>
                <a:srgbClr val="000000"/>
              </a:solidFill>
            </a:endParaRPr>
          </a:p>
        </p:txBody>
      </p:sp>
      <p:sp>
        <p:nvSpPr>
          <p:cNvPr id="34" name="AutoShape 17"/>
          <p:cNvSpPr>
            <a:spLocks noChangeArrowheads="1"/>
          </p:cNvSpPr>
          <p:nvPr userDrawn="1"/>
        </p:nvSpPr>
        <p:spPr bwMode="gray">
          <a:xfrm rot="2520000" flipH="1">
            <a:off x="4743630" y="4564595"/>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noAutofit/>
          </a:bodyPr>
          <a:lstStyle/>
          <a:p>
            <a:endParaRPr lang="en-CA" dirty="0">
              <a:solidFill>
                <a:srgbClr val="000000"/>
              </a:solidFill>
            </a:endParaRPr>
          </a:p>
        </p:txBody>
      </p:sp>
      <p:sp>
        <p:nvSpPr>
          <p:cNvPr id="10" name="Title 9"/>
          <p:cNvSpPr>
            <a:spLocks noGrp="1"/>
          </p:cNvSpPr>
          <p:nvPr>
            <p:ph type="title"/>
          </p:nvPr>
        </p:nvSpPr>
        <p:spPr bwMode="gray"/>
        <p:txBody>
          <a:bodyPr>
            <a:noAutofit/>
          </a:bodyPr>
          <a:lstStyle/>
          <a:p>
            <a:r>
              <a:rPr lang="en-US" smtClean="0"/>
              <a:t>Click to edit Master title style</a:t>
            </a:r>
            <a:endParaRPr lang="en-GB"/>
          </a:p>
        </p:txBody>
      </p:sp>
      <p:sp>
        <p:nvSpPr>
          <p:cNvPr id="22" name="AutoShape 20"/>
          <p:cNvSpPr>
            <a:spLocks noChangeArrowheads="1"/>
          </p:cNvSpPr>
          <p:nvPr userDrawn="1"/>
        </p:nvSpPr>
        <p:spPr bwMode="gray">
          <a:xfrm rot="2520000">
            <a:off x="2902075" y="2497138"/>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noAutofit/>
          </a:bodyPr>
          <a:lstStyle/>
          <a:p>
            <a:endParaRPr lang="en-CA" dirty="0">
              <a:solidFill>
                <a:srgbClr val="000000"/>
              </a:solidFill>
            </a:endParaRPr>
          </a:p>
        </p:txBody>
      </p:sp>
      <p:sp>
        <p:nvSpPr>
          <p:cNvPr id="23" name="AutoShape 17"/>
          <p:cNvSpPr>
            <a:spLocks noChangeArrowheads="1"/>
          </p:cNvSpPr>
          <p:nvPr userDrawn="1"/>
        </p:nvSpPr>
        <p:spPr bwMode="gray">
          <a:xfrm rot="19080000">
            <a:off x="2902075" y="4564595"/>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noAutofit/>
          </a:bodyPr>
          <a:lstStyle/>
          <a:p>
            <a:endParaRPr lang="en-CA" dirty="0">
              <a:solidFill>
                <a:srgbClr val="000000"/>
              </a:solidFill>
            </a:endParaRPr>
          </a:p>
        </p:txBody>
      </p:sp>
      <p:sp>
        <p:nvSpPr>
          <p:cNvPr id="25" name="Text Placeholder 10"/>
          <p:cNvSpPr>
            <a:spLocks noGrp="1"/>
          </p:cNvSpPr>
          <p:nvPr userDrawn="1">
            <p:ph type="body" sz="quarter" idx="21"/>
          </p:nvPr>
        </p:nvSpPr>
        <p:spPr bwMode="gray">
          <a:xfrm>
            <a:off x="4019828" y="3395663"/>
            <a:ext cx="1093292" cy="622800"/>
          </a:xfrm>
          <a:prstGeom prst="ellipse">
            <a:avLst/>
          </a:prstGeom>
          <a:solidFill>
            <a:srgbClr val="AA5CAA"/>
          </a:solidFill>
          <a:ln>
            <a:noFill/>
          </a:ln>
        </p:spPr>
        <p:txBody>
          <a:bodyPr lIns="54000" tIns="54000" rIns="54000" bIns="54000" anchor="ctr" anchorCtr="1">
            <a:noAutofit/>
          </a:bodyPr>
          <a:lstStyle>
            <a:lvl1pPr algn="ctr">
              <a:defRPr>
                <a:solidFill>
                  <a:schemeClr val="bg1"/>
                </a:solidFill>
              </a:defRPr>
            </a:lvl1pPr>
          </a:lstStyle>
          <a:p>
            <a:pPr lvl="0"/>
            <a:r>
              <a:rPr lang="en-US" smtClean="0"/>
              <a:t>Click to edit Master text styles</a:t>
            </a:r>
          </a:p>
        </p:txBody>
      </p:sp>
      <p:sp>
        <p:nvSpPr>
          <p:cNvPr id="29" name="Text Placeholder 20"/>
          <p:cNvSpPr>
            <a:spLocks noGrp="1"/>
          </p:cNvSpPr>
          <p:nvPr>
            <p:ph type="body" sz="quarter" idx="22"/>
          </p:nvPr>
        </p:nvSpPr>
        <p:spPr bwMode="gray">
          <a:xfrm>
            <a:off x="252047" y="1700213"/>
            <a:ext cx="3323022" cy="1944688"/>
          </a:xfrm>
          <a:solidFill>
            <a:schemeClr val="bg1"/>
          </a:solidFill>
          <a:ln w="6350">
            <a:solidFill>
              <a:srgbClr val="409DAD"/>
            </a:solidFill>
          </a:ln>
        </p:spPr>
        <p:txBody>
          <a:bodyPr lIns="54000" tIns="54000" rIns="54000" bIns="54000">
            <a:noAutofit/>
          </a:bodyPr>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0" name="Text Placeholder 20"/>
          <p:cNvSpPr>
            <a:spLocks noGrp="1"/>
          </p:cNvSpPr>
          <p:nvPr>
            <p:ph type="body" sz="quarter" idx="23"/>
          </p:nvPr>
        </p:nvSpPr>
        <p:spPr bwMode="gray">
          <a:xfrm>
            <a:off x="252047" y="4219575"/>
            <a:ext cx="3323022" cy="1944688"/>
          </a:xfrm>
          <a:solidFill>
            <a:schemeClr val="bg1"/>
          </a:solidFill>
          <a:ln w="6350">
            <a:solidFill>
              <a:srgbClr val="409DAD"/>
            </a:solidFill>
          </a:ln>
        </p:spPr>
        <p:txBody>
          <a:bodyPr lIns="54000" tIns="54000" rIns="54000" bIns="54000">
            <a:noAutofit/>
          </a:bodyPr>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1" name="Text Placeholder 20"/>
          <p:cNvSpPr>
            <a:spLocks noGrp="1"/>
          </p:cNvSpPr>
          <p:nvPr>
            <p:ph type="body" sz="quarter" idx="24"/>
          </p:nvPr>
        </p:nvSpPr>
        <p:spPr bwMode="gray">
          <a:xfrm>
            <a:off x="5568932" y="1700213"/>
            <a:ext cx="3323022" cy="1944688"/>
          </a:xfrm>
          <a:solidFill>
            <a:schemeClr val="bg1"/>
          </a:solidFill>
          <a:ln w="6350">
            <a:solidFill>
              <a:srgbClr val="409DAD"/>
            </a:solidFill>
          </a:ln>
        </p:spPr>
        <p:txBody>
          <a:bodyPr lIns="54000" tIns="54000" rIns="54000" bIns="54000">
            <a:noAutofit/>
          </a:bodyPr>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2" name="Text Placeholder 20"/>
          <p:cNvSpPr>
            <a:spLocks noGrp="1"/>
          </p:cNvSpPr>
          <p:nvPr>
            <p:ph type="body" sz="quarter" idx="25"/>
          </p:nvPr>
        </p:nvSpPr>
        <p:spPr bwMode="gray">
          <a:xfrm>
            <a:off x="5568932" y="4219575"/>
            <a:ext cx="3323022" cy="1944688"/>
          </a:xfrm>
          <a:solidFill>
            <a:schemeClr val="bg1"/>
          </a:solidFill>
          <a:ln w="6350">
            <a:solidFill>
              <a:srgbClr val="409DAD"/>
            </a:solidFill>
          </a:ln>
        </p:spPr>
        <p:txBody>
          <a:bodyPr lIns="54000" tIns="54000" rIns="54000" bIns="54000">
            <a:noAutofit/>
          </a:bodyPr>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5" name="Text Placeholder 20"/>
          <p:cNvSpPr>
            <a:spLocks noGrp="1"/>
          </p:cNvSpPr>
          <p:nvPr>
            <p:ph type="body" sz="quarter" idx="26"/>
          </p:nvPr>
        </p:nvSpPr>
        <p:spPr bwMode="gray">
          <a:xfrm>
            <a:off x="252047" y="1268414"/>
            <a:ext cx="3323022" cy="359817"/>
          </a:xfrm>
          <a:solidFill>
            <a:srgbClr val="409DAD"/>
          </a:solidFill>
          <a:ln w="6350">
            <a:solidFill>
              <a:srgbClr val="409DAD"/>
            </a:solidFill>
          </a:ln>
        </p:spPr>
        <p:txBody>
          <a:bodyPr vert="horz" lIns="0" tIns="0" rIns="0" bIns="0" rtlCol="0" anchor="ctr" anchorCtr="1">
            <a:noAutofit/>
          </a:bodyPr>
          <a:lstStyle>
            <a:lvl1pPr>
              <a:defRPr lang="en-US" sz="10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6" name="Text Placeholder 20"/>
          <p:cNvSpPr>
            <a:spLocks noGrp="1"/>
          </p:cNvSpPr>
          <p:nvPr>
            <p:ph type="body" sz="quarter" idx="27"/>
          </p:nvPr>
        </p:nvSpPr>
        <p:spPr bwMode="gray">
          <a:xfrm>
            <a:off x="5568932" y="1268414"/>
            <a:ext cx="3323022" cy="359817"/>
          </a:xfrm>
          <a:solidFill>
            <a:srgbClr val="409DAD"/>
          </a:solidFill>
          <a:ln w="6350">
            <a:solidFill>
              <a:srgbClr val="409DAD"/>
            </a:solidFill>
          </a:ln>
        </p:spPr>
        <p:txBody>
          <a:bodyPr vert="horz" lIns="0" tIns="0" rIns="0" bIns="0" rtlCol="0" anchor="ctr" anchorCtr="1">
            <a:noAutofit/>
          </a:bodyPr>
          <a:lstStyle>
            <a:lvl1pPr>
              <a:defRPr lang="en-US" sz="10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7" name="Text Placeholder 20"/>
          <p:cNvSpPr>
            <a:spLocks noGrp="1"/>
          </p:cNvSpPr>
          <p:nvPr>
            <p:ph type="body" sz="quarter" idx="28"/>
          </p:nvPr>
        </p:nvSpPr>
        <p:spPr bwMode="gray">
          <a:xfrm>
            <a:off x="252047" y="3787777"/>
            <a:ext cx="3323022" cy="359817"/>
          </a:xfrm>
          <a:solidFill>
            <a:srgbClr val="409DAD"/>
          </a:solidFill>
          <a:ln w="6350">
            <a:solidFill>
              <a:srgbClr val="409DAD"/>
            </a:solidFill>
          </a:ln>
        </p:spPr>
        <p:txBody>
          <a:bodyPr vert="horz" lIns="0" tIns="0" rIns="0" bIns="0" rtlCol="0" anchor="ctr" anchorCtr="1">
            <a:noAutofit/>
          </a:bodyPr>
          <a:lstStyle>
            <a:lvl1pPr>
              <a:defRPr lang="en-US" sz="10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8" name="Text Placeholder 20"/>
          <p:cNvSpPr>
            <a:spLocks noGrp="1"/>
          </p:cNvSpPr>
          <p:nvPr>
            <p:ph type="body" sz="quarter" idx="29"/>
          </p:nvPr>
        </p:nvSpPr>
        <p:spPr bwMode="gray">
          <a:xfrm>
            <a:off x="5568932" y="3787777"/>
            <a:ext cx="3323022" cy="359817"/>
          </a:xfrm>
          <a:solidFill>
            <a:srgbClr val="409DAD"/>
          </a:solidFill>
          <a:ln w="6350">
            <a:solidFill>
              <a:srgbClr val="409DAD"/>
            </a:solidFill>
          </a:ln>
        </p:spPr>
        <p:txBody>
          <a:bodyPr vert="horz" lIns="0" tIns="0" rIns="0" bIns="0" rtlCol="0" anchor="ctr" anchorCtr="1">
            <a:noAutofit/>
          </a:bodyPr>
          <a:lstStyle>
            <a:lvl1pPr>
              <a:defRPr lang="en-US" sz="10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Tree>
    <p:extLst>
      <p:ext uri="{BB962C8B-B14F-4D97-AF65-F5344CB8AC3E}">
        <p14:creationId xmlns="" xmlns:p14="http://schemas.microsoft.com/office/powerpoint/2010/main" val="6365702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sp>
        <p:nvSpPr>
          <p:cNvPr id="10" name="Title 9"/>
          <p:cNvSpPr>
            <a:spLocks noGrp="1"/>
          </p:cNvSpPr>
          <p:nvPr>
            <p:ph type="title"/>
          </p:nvPr>
        </p:nvSpPr>
        <p:spPr bwMode="gray"/>
        <p:txBody>
          <a:bodyPr>
            <a:noAutofit/>
          </a:bodyPr>
          <a:lstStyle/>
          <a:p>
            <a:r>
              <a:rPr lang="en-US" smtClean="0"/>
              <a:t>Click to edit Master title style</a:t>
            </a:r>
            <a:endParaRPr lang="en-GB"/>
          </a:p>
        </p:txBody>
      </p:sp>
      <p:sp>
        <p:nvSpPr>
          <p:cNvPr id="21" name="Text Placeholder 20"/>
          <p:cNvSpPr>
            <a:spLocks noGrp="1"/>
          </p:cNvSpPr>
          <p:nvPr>
            <p:ph type="body" sz="quarter" idx="21"/>
          </p:nvPr>
        </p:nvSpPr>
        <p:spPr bwMode="gray">
          <a:xfrm>
            <a:off x="252046" y="1701800"/>
            <a:ext cx="4254012" cy="1944688"/>
          </a:xfrm>
          <a:solidFill>
            <a:schemeClr val="bg1"/>
          </a:solidFill>
          <a:ln w="6350">
            <a:solidFill>
              <a:srgbClr val="409DAD"/>
            </a:solidFill>
          </a:ln>
        </p:spPr>
        <p:txBody>
          <a:bodyPr lIns="54000" tIns="54000" rIns="54000" bIns="54000">
            <a:noAutofit/>
          </a:bodyPr>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3" name="Text Placeholder 20"/>
          <p:cNvSpPr>
            <a:spLocks noGrp="1"/>
          </p:cNvSpPr>
          <p:nvPr>
            <p:ph type="body" sz="quarter" idx="22"/>
          </p:nvPr>
        </p:nvSpPr>
        <p:spPr bwMode="gray">
          <a:xfrm>
            <a:off x="4637942" y="1701800"/>
            <a:ext cx="4254012" cy="1944688"/>
          </a:xfrm>
          <a:solidFill>
            <a:schemeClr val="bg1"/>
          </a:solidFill>
          <a:ln w="6350">
            <a:solidFill>
              <a:srgbClr val="409DAD"/>
            </a:solidFill>
          </a:ln>
        </p:spPr>
        <p:txBody>
          <a:bodyPr lIns="54000" tIns="54000" rIns="54000" bIns="54000">
            <a:noAutofit/>
          </a:bodyPr>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5" name="Text Placeholder 20"/>
          <p:cNvSpPr>
            <a:spLocks noGrp="1"/>
          </p:cNvSpPr>
          <p:nvPr>
            <p:ph type="body" sz="quarter" idx="23"/>
          </p:nvPr>
        </p:nvSpPr>
        <p:spPr bwMode="gray">
          <a:xfrm>
            <a:off x="252046" y="4221162"/>
            <a:ext cx="4254012" cy="1944688"/>
          </a:xfrm>
          <a:solidFill>
            <a:srgbClr val="BFDEE4"/>
          </a:solidFill>
          <a:ln w="6350">
            <a:solidFill>
              <a:srgbClr val="409DAD"/>
            </a:solidFill>
          </a:ln>
        </p:spPr>
        <p:txBody>
          <a:bodyPr lIns="54000" tIns="54000" rIns="54000" bIns="54000">
            <a:noAutofit/>
          </a:bodyPr>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6" name="Text Placeholder 20"/>
          <p:cNvSpPr>
            <a:spLocks noGrp="1"/>
          </p:cNvSpPr>
          <p:nvPr>
            <p:ph type="body" sz="quarter" idx="24"/>
          </p:nvPr>
        </p:nvSpPr>
        <p:spPr bwMode="gray">
          <a:xfrm>
            <a:off x="4637942" y="4221162"/>
            <a:ext cx="4254012" cy="1944688"/>
          </a:xfrm>
          <a:solidFill>
            <a:srgbClr val="BFDEE4"/>
          </a:solidFill>
          <a:ln w="6350">
            <a:solidFill>
              <a:srgbClr val="409DAD"/>
            </a:solidFill>
          </a:ln>
        </p:spPr>
        <p:txBody>
          <a:bodyPr lIns="54000" tIns="54000" rIns="54000" bIns="54000">
            <a:noAutofit/>
          </a:bodyPr>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9" name="Text Placeholder 20"/>
          <p:cNvSpPr>
            <a:spLocks noGrp="1"/>
          </p:cNvSpPr>
          <p:nvPr>
            <p:ph type="body" sz="quarter" idx="26"/>
          </p:nvPr>
        </p:nvSpPr>
        <p:spPr bwMode="gray">
          <a:xfrm>
            <a:off x="252046" y="1270001"/>
            <a:ext cx="4254012" cy="359817"/>
          </a:xfrm>
          <a:solidFill>
            <a:srgbClr val="409DAD"/>
          </a:solidFill>
          <a:ln w="6350">
            <a:solidFill>
              <a:srgbClr val="409DAD"/>
            </a:solidFill>
          </a:ln>
        </p:spPr>
        <p:txBody>
          <a:bodyPr vert="horz" lIns="0" tIns="0" rIns="0" bIns="0" rtlCol="0" anchor="ctr" anchorCtr="1">
            <a:noAutofit/>
          </a:bodyPr>
          <a:lstStyle>
            <a:lvl1pPr>
              <a:defRPr lang="en-US" sz="10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0" name="Text Placeholder 20"/>
          <p:cNvSpPr>
            <a:spLocks noGrp="1"/>
          </p:cNvSpPr>
          <p:nvPr>
            <p:ph type="body" sz="quarter" idx="27"/>
          </p:nvPr>
        </p:nvSpPr>
        <p:spPr bwMode="gray">
          <a:xfrm>
            <a:off x="4637943" y="1270001"/>
            <a:ext cx="4254012" cy="359817"/>
          </a:xfrm>
          <a:solidFill>
            <a:srgbClr val="409DAD"/>
          </a:solidFill>
          <a:ln w="6350">
            <a:solidFill>
              <a:srgbClr val="409DAD"/>
            </a:solidFill>
          </a:ln>
        </p:spPr>
        <p:txBody>
          <a:bodyPr vert="horz" lIns="0" tIns="0" rIns="0" bIns="0" rtlCol="0" anchor="ctr" anchorCtr="1">
            <a:noAutofit/>
          </a:bodyPr>
          <a:lstStyle>
            <a:lvl1pPr>
              <a:defRPr lang="en-US" sz="10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1" name="Text Placeholder 20"/>
          <p:cNvSpPr>
            <a:spLocks noGrp="1"/>
          </p:cNvSpPr>
          <p:nvPr>
            <p:ph type="body" sz="quarter" idx="28"/>
          </p:nvPr>
        </p:nvSpPr>
        <p:spPr bwMode="gray">
          <a:xfrm>
            <a:off x="252046" y="3789364"/>
            <a:ext cx="4254012" cy="359817"/>
          </a:xfrm>
          <a:solidFill>
            <a:srgbClr val="409DAD"/>
          </a:solidFill>
          <a:ln w="6350">
            <a:solidFill>
              <a:srgbClr val="409DAD"/>
            </a:solidFill>
          </a:ln>
        </p:spPr>
        <p:txBody>
          <a:bodyPr vert="horz" lIns="0" tIns="0" rIns="0" bIns="0" rtlCol="0" anchor="ctr" anchorCtr="1">
            <a:noAutofit/>
          </a:bodyPr>
          <a:lstStyle>
            <a:lvl1pPr>
              <a:defRPr lang="en-US" sz="10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2" name="Text Placeholder 20"/>
          <p:cNvSpPr>
            <a:spLocks noGrp="1"/>
          </p:cNvSpPr>
          <p:nvPr>
            <p:ph type="body" sz="quarter" idx="29"/>
          </p:nvPr>
        </p:nvSpPr>
        <p:spPr bwMode="gray">
          <a:xfrm>
            <a:off x="4637943" y="3789364"/>
            <a:ext cx="4254012" cy="359817"/>
          </a:xfrm>
          <a:solidFill>
            <a:srgbClr val="409DAD"/>
          </a:solidFill>
          <a:ln w="6350">
            <a:solidFill>
              <a:srgbClr val="409DAD"/>
            </a:solidFill>
          </a:ln>
        </p:spPr>
        <p:txBody>
          <a:bodyPr vert="horz" lIns="0" tIns="0" rIns="0" bIns="0" rtlCol="0" anchor="ctr" anchorCtr="1">
            <a:noAutofit/>
          </a:bodyPr>
          <a:lstStyle>
            <a:lvl1pPr>
              <a:defRPr lang="en-US" sz="10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Tree>
    <p:extLst>
      <p:ext uri="{BB962C8B-B14F-4D97-AF65-F5344CB8AC3E}">
        <p14:creationId xmlns="" xmlns:p14="http://schemas.microsoft.com/office/powerpoint/2010/main" val="2682109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12" name="Freeform 9"/>
          <p:cNvSpPr>
            <a:spLocks noChangeAspect="1"/>
          </p:cNvSpPr>
          <p:nvPr userDrawn="1"/>
        </p:nvSpPr>
        <p:spPr bwMode="gray">
          <a:xfrm>
            <a:off x="0" y="0"/>
            <a:ext cx="4816720" cy="5399088"/>
          </a:xfrm>
          <a:custGeom>
            <a:avLst/>
            <a:gdLst/>
            <a:ahLst/>
            <a:cxnLst>
              <a:cxn ang="0">
                <a:pos x="0" y="0"/>
              </a:cxn>
              <a:cxn ang="0">
                <a:pos x="0" y="5505"/>
              </a:cxn>
              <a:cxn ang="0">
                <a:pos x="3691" y="5505"/>
              </a:cxn>
              <a:cxn ang="0">
                <a:pos x="5321" y="0"/>
              </a:cxn>
              <a:cxn ang="0">
                <a:pos x="0" y="0"/>
              </a:cxn>
            </a:cxnLst>
            <a:rect l="0" t="0" r="r" b="b"/>
            <a:pathLst>
              <a:path w="5321" h="5505">
                <a:moveTo>
                  <a:pt x="0" y="0"/>
                </a:moveTo>
                <a:lnTo>
                  <a:pt x="0" y="5505"/>
                </a:lnTo>
                <a:lnTo>
                  <a:pt x="3691" y="5505"/>
                </a:lnTo>
                <a:lnTo>
                  <a:pt x="5321"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a:spcBef>
                <a:spcPct val="50000"/>
              </a:spcBef>
              <a:defRPr/>
            </a:pPr>
            <a:endParaRPr lang="en-GB" dirty="0">
              <a:solidFill>
                <a:srgbClr val="000000"/>
              </a:solidFill>
            </a:endParaRPr>
          </a:p>
        </p:txBody>
      </p:sp>
      <p:sp>
        <p:nvSpPr>
          <p:cNvPr id="6" name="Title 9"/>
          <p:cNvSpPr>
            <a:spLocks noGrp="1"/>
          </p:cNvSpPr>
          <p:nvPr>
            <p:ph type="title"/>
          </p:nvPr>
        </p:nvSpPr>
        <p:spPr bwMode="gray">
          <a:xfrm>
            <a:off x="317989" y="1412776"/>
            <a:ext cx="3522853" cy="2160240"/>
          </a:xfrm>
          <a:no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40000"/>
              </a:spcBef>
              <a:spcAft>
                <a:spcPct val="0"/>
              </a:spcAft>
              <a:defRPr lang="en-GB" sz="3000" b="1" dirty="0" smtClean="0">
                <a:solidFill>
                  <a:schemeClr val="bg1"/>
                </a:solidFill>
                <a:latin typeface="+mj-lt"/>
                <a:ea typeface="+mj-ea"/>
                <a:cs typeface="+mj-cs"/>
              </a:defRPr>
            </a:lvl1pPr>
            <a:lvl2pPr>
              <a:defRPr lang="en-GB" sz="3000" b="1" dirty="0">
                <a:solidFill>
                  <a:schemeClr val="bg1"/>
                </a:solidFill>
                <a:latin typeface="+mj-lt"/>
              </a:defRPr>
            </a:lvl2pPr>
            <a:lvl3pPr>
              <a:defRPr lang="en-GB" sz="3000" b="1" dirty="0">
                <a:solidFill>
                  <a:schemeClr val="bg1"/>
                </a:solidFill>
                <a:latin typeface="+mj-lt"/>
              </a:defRPr>
            </a:lvl3pPr>
            <a:lvl4pPr>
              <a:defRPr lang="en-GB" sz="3000" b="1" dirty="0">
                <a:solidFill>
                  <a:schemeClr val="bg1"/>
                </a:solidFill>
                <a:latin typeface="+mj-lt"/>
              </a:defRPr>
            </a:lvl4pPr>
            <a:lvl5pPr>
              <a:defRPr lang="en-GB" sz="3000" b="1" dirty="0">
                <a:solidFill>
                  <a:schemeClr val="bg1"/>
                </a:solidFill>
                <a:latin typeface="+mj-lt"/>
              </a:defRPr>
            </a:lvl5pPr>
            <a:lvl6pPr>
              <a:defRPr lang="en-GB" sz="3000" b="1" dirty="0">
                <a:solidFill>
                  <a:schemeClr val="bg1"/>
                </a:solidFill>
                <a:latin typeface="+mj-lt"/>
              </a:defRPr>
            </a:lvl6pPr>
            <a:lvl7pPr>
              <a:defRPr lang="en-GB" sz="3000" b="1" dirty="0">
                <a:solidFill>
                  <a:schemeClr val="bg1"/>
                </a:solidFill>
                <a:latin typeface="+mj-lt"/>
              </a:defRPr>
            </a:lvl7pPr>
            <a:lvl8pPr>
              <a:defRPr lang="en-GB" sz="3000" b="1" dirty="0">
                <a:solidFill>
                  <a:schemeClr val="bg1"/>
                </a:solidFill>
                <a:latin typeface="+mj-lt"/>
              </a:defRPr>
            </a:lvl8pPr>
            <a:lvl9pPr>
              <a:defRPr sz="3000">
                <a:solidFill>
                  <a:schemeClr val="bg1"/>
                </a:solidFill>
              </a:defRPr>
            </a:lvl9pPr>
          </a:lstStyle>
          <a:p>
            <a:pPr lvl="0"/>
            <a:r>
              <a:rPr lang="en-US" smtClean="0"/>
              <a:t>Click to edit Master title style</a:t>
            </a:r>
            <a:endParaRPr lang="en-GB" dirty="0"/>
          </a:p>
        </p:txBody>
      </p:sp>
      <p:sp>
        <p:nvSpPr>
          <p:cNvPr id="7" name="Text Placeholder 16"/>
          <p:cNvSpPr>
            <a:spLocks noGrp="1"/>
          </p:cNvSpPr>
          <p:nvPr>
            <p:ph type="body" sz="quarter" idx="10"/>
          </p:nvPr>
        </p:nvSpPr>
        <p:spPr bwMode="gray">
          <a:xfrm>
            <a:off x="317989" y="3789363"/>
            <a:ext cx="3124200" cy="1079500"/>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110000"/>
              </a:lnSpc>
              <a:spcBef>
                <a:spcPts val="600"/>
              </a:spcBef>
              <a:spcAft>
                <a:spcPct val="0"/>
              </a:spcAft>
              <a:defRPr lang="en-US" sz="1200" b="0" dirty="0" smtClean="0">
                <a:solidFill>
                  <a:schemeClr val="bg1"/>
                </a:solidFill>
                <a:latin typeface="+mn-lt"/>
                <a:ea typeface="+mn-ea"/>
                <a:cs typeface="+mn-cs"/>
              </a:defRPr>
            </a:lvl1pPr>
            <a:lvl2pPr>
              <a:defRPr lang="en-US" sz="1200" b="0" kern="1200" noProof="0" dirty="0" smtClean="0">
                <a:solidFill>
                  <a:schemeClr val="bg1"/>
                </a:solidFill>
                <a:latin typeface="+mn-lt"/>
                <a:ea typeface="+mn-ea"/>
                <a:cs typeface="+mn-cs"/>
              </a:defRPr>
            </a:lvl2pPr>
            <a:lvl3pPr>
              <a:defRPr lang="en-US" sz="1200" b="0" kern="1200" noProof="0" dirty="0" smtClean="0">
                <a:solidFill>
                  <a:schemeClr val="bg1"/>
                </a:solidFill>
                <a:latin typeface="+mn-lt"/>
                <a:ea typeface="+mn-ea"/>
                <a:cs typeface="+mn-cs"/>
              </a:defRPr>
            </a:lvl3pPr>
            <a:lvl4pPr>
              <a:defRPr lang="en-US" sz="1200" b="0" kern="1200" noProof="0" dirty="0" smtClean="0">
                <a:solidFill>
                  <a:schemeClr val="bg1"/>
                </a:solidFill>
                <a:latin typeface="+mn-lt"/>
                <a:ea typeface="+mn-ea"/>
                <a:cs typeface="+mn-cs"/>
              </a:defRPr>
            </a:lvl4pPr>
            <a:lvl5pPr>
              <a:defRPr lang="en-US" sz="1200" b="0" kern="1200" noProof="0" dirty="0" smtClean="0">
                <a:solidFill>
                  <a:schemeClr val="bg1"/>
                </a:solidFill>
                <a:latin typeface="+mn-lt"/>
                <a:ea typeface="+mn-ea"/>
                <a:cs typeface="+mn-cs"/>
              </a:defRPr>
            </a:lvl5pPr>
            <a:lvl6pPr>
              <a:defRPr lang="en-US" sz="1200" b="0" kern="1200" noProof="0" dirty="0" smtClean="0">
                <a:solidFill>
                  <a:schemeClr val="bg1"/>
                </a:solidFill>
                <a:latin typeface="+mn-lt"/>
                <a:ea typeface="+mn-ea"/>
                <a:cs typeface="+mn-cs"/>
              </a:defRPr>
            </a:lvl6pPr>
            <a:lvl7pPr>
              <a:defRPr lang="en-US" sz="1200" b="0" kern="1200" noProof="0" dirty="0" smtClean="0">
                <a:solidFill>
                  <a:schemeClr val="bg1"/>
                </a:solidFill>
                <a:latin typeface="+mn-lt"/>
                <a:ea typeface="+mn-ea"/>
                <a:cs typeface="+mn-cs"/>
              </a:defRPr>
            </a:lvl7pPr>
            <a:lvl8pPr>
              <a:defRPr lang="en-US" sz="1200" b="0" kern="1200" noProof="0" dirty="0" smtClean="0">
                <a:solidFill>
                  <a:schemeClr val="bg1"/>
                </a:solidFill>
                <a:latin typeface="+mn-lt"/>
                <a:ea typeface="+mn-ea"/>
                <a:cs typeface="+mn-cs"/>
              </a:defRPr>
            </a:lvl8pPr>
            <a:lvl9pPr>
              <a:defRPr lang="en-US" sz="1200" b="0" kern="1200" noProof="0" dirty="0" smtClean="0">
                <a:solidFill>
                  <a:schemeClr val="bg1"/>
                </a:solidFill>
                <a:latin typeface="+mn-lt"/>
                <a:ea typeface="+mn-ea"/>
                <a:cs typeface="+mn-cs"/>
              </a:defRPr>
            </a:lvl9pPr>
          </a:lstStyle>
          <a:p>
            <a:pPr lvl="0"/>
            <a:r>
              <a:rPr lang="en-US" smtClean="0"/>
              <a:t>Click to edit Master text styles</a:t>
            </a:r>
          </a:p>
        </p:txBody>
      </p:sp>
      <p:pic>
        <p:nvPicPr>
          <p:cNvPr id="8" name="Picture 7" descr="download.png"/>
          <p:cNvPicPr>
            <a:picLocks noChangeAspect="1"/>
          </p:cNvPicPr>
          <p:nvPr userDrawn="1"/>
        </p:nvPicPr>
        <p:blipFill>
          <a:blip r:embed="rId2" cstate="print"/>
          <a:stretch>
            <a:fillRect/>
          </a:stretch>
        </p:blipFill>
        <p:spPr>
          <a:xfrm>
            <a:off x="8581292" y="1"/>
            <a:ext cx="562708" cy="890428"/>
          </a:xfrm>
          <a:prstGeom prst="rect">
            <a:avLst/>
          </a:prstGeom>
        </p:spPr>
      </p:pic>
    </p:spTree>
    <p:extLst>
      <p:ext uri="{BB962C8B-B14F-4D97-AF65-F5344CB8AC3E}">
        <p14:creationId xmlns="" xmlns:p14="http://schemas.microsoft.com/office/powerpoint/2010/main" val="42215616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ny profile">
    <p:spTree>
      <p:nvGrpSpPr>
        <p:cNvPr id="1" name=""/>
        <p:cNvGrpSpPr/>
        <p:nvPr/>
      </p:nvGrpSpPr>
      <p:grpSpPr>
        <a:xfrm>
          <a:off x="0" y="0"/>
          <a:ext cx="0" cy="0"/>
          <a:chOff x="0" y="0"/>
          <a:chExt cx="0" cy="0"/>
        </a:xfrm>
      </p:grpSpPr>
      <p:sp>
        <p:nvSpPr>
          <p:cNvPr id="33" name="Chart Placeholder 31"/>
          <p:cNvSpPr>
            <a:spLocks noGrp="1"/>
          </p:cNvSpPr>
          <p:nvPr>
            <p:ph type="chart" sz="quarter" idx="22"/>
          </p:nvPr>
        </p:nvSpPr>
        <p:spPr bwMode="gray">
          <a:xfrm>
            <a:off x="3208902" y="1270000"/>
            <a:ext cx="2724700" cy="2376488"/>
          </a:xfrm>
        </p:spPr>
        <p:txBody>
          <a:bodyPr anchor="ctr"/>
          <a:lstStyle>
            <a:lvl1pPr algn="ctr">
              <a:defRPr/>
            </a:lvl1pPr>
          </a:lstStyle>
          <a:p>
            <a:r>
              <a:rPr lang="en-US" dirty="0" smtClean="0"/>
              <a:t>Click icon to add chart</a:t>
            </a:r>
            <a:endParaRPr lang="en-GB" dirty="0"/>
          </a:p>
        </p:txBody>
      </p:sp>
      <p:sp>
        <p:nvSpPr>
          <p:cNvPr id="28" name="Text Placeholder 17"/>
          <p:cNvSpPr>
            <a:spLocks noGrp="1"/>
          </p:cNvSpPr>
          <p:nvPr>
            <p:ph type="body" sz="quarter" idx="20"/>
          </p:nvPr>
        </p:nvSpPr>
        <p:spPr bwMode="gray">
          <a:xfrm>
            <a:off x="6168751" y="3789364"/>
            <a:ext cx="2723204"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2" name="Chart Placeholder 31"/>
          <p:cNvSpPr>
            <a:spLocks noGrp="1"/>
          </p:cNvSpPr>
          <p:nvPr>
            <p:ph type="chart" sz="quarter" idx="21"/>
          </p:nvPr>
        </p:nvSpPr>
        <p:spPr bwMode="gray">
          <a:xfrm>
            <a:off x="6167254" y="1270000"/>
            <a:ext cx="2724700" cy="2376488"/>
          </a:xfrm>
        </p:spPr>
        <p:txBody>
          <a:bodyPr anchor="ctr"/>
          <a:lstStyle>
            <a:lvl1pPr algn="ctr">
              <a:defRPr/>
            </a:lvl1pPr>
          </a:lstStyle>
          <a:p>
            <a:r>
              <a:rPr lang="en-US" dirty="0" smtClean="0"/>
              <a:t>Click icon to add chart</a:t>
            </a:r>
            <a:endParaRPr lang="en-GB" dirty="0"/>
          </a:p>
        </p:txBody>
      </p:sp>
      <p:sp>
        <p:nvSpPr>
          <p:cNvPr id="10" name="Title 9"/>
          <p:cNvSpPr>
            <a:spLocks noGrp="1"/>
          </p:cNvSpPr>
          <p:nvPr>
            <p:ph type="title"/>
          </p:nvPr>
        </p:nvSpPr>
        <p:spPr bwMode="gray"/>
        <p:txBody>
          <a:bodyPr/>
          <a:lstStyle/>
          <a:p>
            <a:r>
              <a:rPr lang="en-US" smtClean="0"/>
              <a:t>Click to edit Master title style</a:t>
            </a:r>
            <a:endParaRPr lang="en-GB"/>
          </a:p>
        </p:txBody>
      </p:sp>
      <p:sp>
        <p:nvSpPr>
          <p:cNvPr id="13" name="Table Placeholder 12"/>
          <p:cNvSpPr>
            <a:spLocks noGrp="1"/>
          </p:cNvSpPr>
          <p:nvPr>
            <p:ph type="tbl" sz="quarter" idx="14"/>
          </p:nvPr>
        </p:nvSpPr>
        <p:spPr bwMode="gray">
          <a:xfrm>
            <a:off x="252046" y="1270000"/>
            <a:ext cx="2723204" cy="2376488"/>
          </a:xfrm>
        </p:spPr>
        <p:txBody>
          <a:bodyPr anchor="ctr"/>
          <a:lstStyle>
            <a:lvl1pPr algn="ctr">
              <a:defRPr/>
            </a:lvl1pPr>
          </a:lstStyle>
          <a:p>
            <a:r>
              <a:rPr lang="en-US" dirty="0" smtClean="0"/>
              <a:t>Click icon to add table</a:t>
            </a:r>
            <a:endParaRPr lang="en-GB" dirty="0"/>
          </a:p>
        </p:txBody>
      </p:sp>
      <p:sp>
        <p:nvSpPr>
          <p:cNvPr id="18" name="Text Placeholder 17"/>
          <p:cNvSpPr>
            <a:spLocks noGrp="1"/>
          </p:cNvSpPr>
          <p:nvPr>
            <p:ph type="body" sz="quarter" idx="16"/>
          </p:nvPr>
        </p:nvSpPr>
        <p:spPr bwMode="gray">
          <a:xfrm>
            <a:off x="252046" y="3789364"/>
            <a:ext cx="2723204"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6" name="Text Placeholder 17"/>
          <p:cNvSpPr>
            <a:spLocks noGrp="1"/>
          </p:cNvSpPr>
          <p:nvPr>
            <p:ph type="body" sz="quarter" idx="18"/>
          </p:nvPr>
        </p:nvSpPr>
        <p:spPr bwMode="gray">
          <a:xfrm>
            <a:off x="3210398" y="3789364"/>
            <a:ext cx="2723204"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 xmlns:p14="http://schemas.microsoft.com/office/powerpoint/2010/main" val="32880047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 1">
    <p:spTree>
      <p:nvGrpSpPr>
        <p:cNvPr id="1" name=""/>
        <p:cNvGrpSpPr/>
        <p:nvPr/>
      </p:nvGrpSpPr>
      <p:grpSpPr>
        <a:xfrm>
          <a:off x="0" y="0"/>
          <a:ext cx="0" cy="0"/>
          <a:chOff x="0" y="0"/>
          <a:chExt cx="0" cy="0"/>
        </a:xfrm>
      </p:grpSpPr>
      <p:sp>
        <p:nvSpPr>
          <p:cNvPr id="6" name="Freeform 6"/>
          <p:cNvSpPr>
            <a:spLocks noChangeAspect="1"/>
          </p:cNvSpPr>
          <p:nvPr userDrawn="1"/>
        </p:nvSpPr>
        <p:spPr bwMode="auto">
          <a:xfrm>
            <a:off x="-3323" y="-3600"/>
            <a:ext cx="6333785" cy="6861600"/>
          </a:xfrm>
          <a:custGeom>
            <a:avLst/>
            <a:gdLst>
              <a:gd name="connsiteX0" fmla="*/ 0 w 10000"/>
              <a:gd name="connsiteY0" fmla="*/ 0 h 10000"/>
              <a:gd name="connsiteX1" fmla="*/ 0 w 10000"/>
              <a:gd name="connsiteY1" fmla="*/ 10000 h 10000"/>
              <a:gd name="connsiteX2" fmla="*/ 7039 w 10000"/>
              <a:gd name="connsiteY2" fmla="*/ 10000 h 10000"/>
              <a:gd name="connsiteX3" fmla="*/ 10000 w 10000"/>
              <a:gd name="connsiteY3" fmla="*/ 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0" y="10000"/>
                </a:lnTo>
                <a:lnTo>
                  <a:pt x="7039" y="10000"/>
                </a:lnTo>
                <a:lnTo>
                  <a:pt x="10000"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a:spcBef>
                <a:spcPct val="50000"/>
              </a:spcBef>
              <a:defRPr/>
            </a:pPr>
            <a:endParaRPr lang="en-GB" dirty="0">
              <a:solidFill>
                <a:srgbClr val="000000"/>
              </a:solidFill>
            </a:endParaRPr>
          </a:p>
        </p:txBody>
      </p:sp>
      <p:sp>
        <p:nvSpPr>
          <p:cNvPr id="5" name="Title 4"/>
          <p:cNvSpPr>
            <a:spLocks noGrp="1"/>
          </p:cNvSpPr>
          <p:nvPr>
            <p:ph type="title"/>
          </p:nvPr>
        </p:nvSpPr>
        <p:spPr bwMode="gray">
          <a:xfrm>
            <a:off x="317989" y="1268760"/>
            <a:ext cx="5118107" cy="1872208"/>
          </a:xfrm>
          <a:noFill/>
          <a:ln w="9525">
            <a:noFill/>
            <a:miter lim="800000"/>
            <a:headEnd/>
            <a:tailEnd/>
          </a:ln>
        </p:spPr>
        <p:txBody>
          <a:bodyPr vert="horz" wrap="square" lIns="0" tIns="0" rIns="0" bIns="0" numCol="1" anchor="b" anchorCtr="0" compatLnSpc="1">
            <a:prstTxWarp prst="textNoShape">
              <a:avLst/>
            </a:prstTxWarp>
            <a:noAutofit/>
          </a:bodyPr>
          <a:lstStyle>
            <a:lvl1pPr>
              <a:defRPr lang="en-GB" sz="3000" b="1" dirty="0" smtClean="0">
                <a:solidFill>
                  <a:schemeClr val="bg1"/>
                </a:solidFill>
                <a:latin typeface="+mj-lt"/>
                <a:ea typeface="+mj-ea"/>
                <a:cs typeface="+mj-cs"/>
              </a:defRPr>
            </a:lvl1pPr>
            <a:lvl2pPr>
              <a:defRPr lang="en-GB" sz="3000" b="1" kern="1200" noProof="0" dirty="0">
                <a:solidFill>
                  <a:schemeClr val="bg1"/>
                </a:solidFill>
                <a:latin typeface="+mj-lt"/>
                <a:ea typeface="+mj-ea"/>
                <a:cs typeface="+mj-cs"/>
              </a:defRPr>
            </a:lvl2pPr>
            <a:lvl3pPr>
              <a:defRPr lang="en-GB" sz="3000" b="1" kern="1200" noProof="0" dirty="0">
                <a:solidFill>
                  <a:schemeClr val="bg1"/>
                </a:solidFill>
                <a:latin typeface="+mj-lt"/>
                <a:ea typeface="+mj-ea"/>
                <a:cs typeface="+mj-cs"/>
              </a:defRPr>
            </a:lvl3pPr>
            <a:lvl4pPr>
              <a:defRPr lang="en-GB" sz="3000" b="1" kern="1200" noProof="0" dirty="0">
                <a:solidFill>
                  <a:schemeClr val="bg1"/>
                </a:solidFill>
                <a:latin typeface="+mj-lt"/>
                <a:ea typeface="+mj-ea"/>
                <a:cs typeface="+mj-cs"/>
              </a:defRPr>
            </a:lvl4pPr>
            <a:lvl5pPr>
              <a:defRPr lang="en-GB" sz="3000" b="1" kern="1200" noProof="0" dirty="0">
                <a:solidFill>
                  <a:schemeClr val="bg1"/>
                </a:solidFill>
                <a:latin typeface="+mj-lt"/>
                <a:ea typeface="+mj-ea"/>
                <a:cs typeface="+mj-cs"/>
              </a:defRPr>
            </a:lvl5pPr>
            <a:lvl6pPr>
              <a:defRPr lang="en-GB" sz="3000" b="1" kern="1200" noProof="0" dirty="0">
                <a:solidFill>
                  <a:schemeClr val="bg1"/>
                </a:solidFill>
                <a:latin typeface="+mj-lt"/>
                <a:ea typeface="+mj-ea"/>
                <a:cs typeface="+mj-cs"/>
              </a:defRPr>
            </a:lvl6pPr>
            <a:lvl7pPr>
              <a:defRPr lang="en-GB" sz="3000" b="1" kern="1200" noProof="0" dirty="0">
                <a:solidFill>
                  <a:schemeClr val="bg1"/>
                </a:solidFill>
                <a:latin typeface="+mj-lt"/>
                <a:ea typeface="+mj-ea"/>
                <a:cs typeface="+mj-cs"/>
              </a:defRPr>
            </a:lvl7pPr>
            <a:lvl8pPr>
              <a:defRPr lang="en-GB" sz="3000" b="1" kern="1200" noProof="0" dirty="0">
                <a:solidFill>
                  <a:schemeClr val="bg1"/>
                </a:solidFill>
                <a:latin typeface="+mj-lt"/>
                <a:ea typeface="+mj-ea"/>
                <a:cs typeface="+mj-cs"/>
              </a:defRPr>
            </a:lvl8pPr>
            <a:lvl9pPr>
              <a:defRPr lang="en-GB" sz="3000" b="1" kern="1200" noProof="0" dirty="0">
                <a:solidFill>
                  <a:schemeClr val="bg1"/>
                </a:solidFill>
                <a:latin typeface="+mj-lt"/>
                <a:ea typeface="+mj-ea"/>
                <a:cs typeface="+mj-cs"/>
              </a:defRPr>
            </a:lvl9pPr>
          </a:lstStyle>
          <a:p>
            <a:pPr lvl="0" algn="l" rtl="0" eaLnBrk="1" fontAlgn="base" hangingPunct="1">
              <a:spcBef>
                <a:spcPct val="40000"/>
              </a:spcBef>
              <a:spcAft>
                <a:spcPct val="0"/>
              </a:spcAft>
            </a:pPr>
            <a:r>
              <a:rPr lang="en-US" smtClean="0"/>
              <a:t>Click to edit Master title style</a:t>
            </a:r>
            <a:endParaRPr lang="en-GB" dirty="0"/>
          </a:p>
        </p:txBody>
      </p:sp>
      <p:sp>
        <p:nvSpPr>
          <p:cNvPr id="7" name="Text Placeholder 6"/>
          <p:cNvSpPr>
            <a:spLocks noGrp="1"/>
          </p:cNvSpPr>
          <p:nvPr>
            <p:ph type="body" sz="quarter" idx="10"/>
          </p:nvPr>
        </p:nvSpPr>
        <p:spPr bwMode="gray">
          <a:xfrm>
            <a:off x="317989" y="3356993"/>
            <a:ext cx="4785762" cy="1080120"/>
          </a:xfrm>
          <a:noFill/>
          <a:ln w="9525">
            <a:noFill/>
            <a:miter lim="800000"/>
            <a:headEnd/>
            <a:tailEnd/>
          </a:ln>
        </p:spPr>
        <p:txBody>
          <a:bodyPr vert="horz" wrap="square" lIns="0" tIns="0" rIns="0" bIns="0" numCol="1" anchor="t" anchorCtr="0" compatLnSpc="1">
            <a:prstTxWarp prst="textNoShape">
              <a:avLst/>
            </a:prstTxWarp>
            <a:noAutofit/>
          </a:bodyPr>
          <a:lstStyle>
            <a:lvl1pPr>
              <a:defRPr lang="en-US" sz="1200" b="0" dirty="0" smtClean="0">
                <a:solidFill>
                  <a:schemeClr val="bg1"/>
                </a:solidFill>
                <a:latin typeface="+mn-lt"/>
                <a:ea typeface="+mn-ea"/>
                <a:cs typeface="+mn-cs"/>
              </a:defRPr>
            </a:lvl1pPr>
            <a:lvl2pPr>
              <a:defRPr lang="en-US" sz="1200" b="0" kern="1200" noProof="0" dirty="0" smtClean="0">
                <a:solidFill>
                  <a:schemeClr val="bg1"/>
                </a:solidFill>
                <a:latin typeface="+mn-lt"/>
                <a:ea typeface="+mn-ea"/>
                <a:cs typeface="+mn-cs"/>
              </a:defRPr>
            </a:lvl2pPr>
            <a:lvl3pPr>
              <a:defRPr lang="en-US" sz="1200" b="0" kern="1200" noProof="0" dirty="0" smtClean="0">
                <a:solidFill>
                  <a:schemeClr val="bg1"/>
                </a:solidFill>
                <a:latin typeface="+mn-lt"/>
                <a:ea typeface="+mn-ea"/>
                <a:cs typeface="+mn-cs"/>
              </a:defRPr>
            </a:lvl3pPr>
            <a:lvl4pPr>
              <a:defRPr lang="en-US" sz="1200" b="0" kern="1200" noProof="0" dirty="0" smtClean="0">
                <a:solidFill>
                  <a:schemeClr val="bg1"/>
                </a:solidFill>
                <a:latin typeface="+mn-lt"/>
                <a:ea typeface="+mn-ea"/>
                <a:cs typeface="+mn-cs"/>
              </a:defRPr>
            </a:lvl4pPr>
            <a:lvl5pPr>
              <a:defRPr lang="en-US" sz="1200" b="0" kern="1200" noProof="0" dirty="0" smtClean="0">
                <a:solidFill>
                  <a:schemeClr val="bg1"/>
                </a:solidFill>
                <a:latin typeface="+mn-lt"/>
                <a:ea typeface="+mn-ea"/>
                <a:cs typeface="+mn-cs"/>
              </a:defRPr>
            </a:lvl5pPr>
            <a:lvl6pPr>
              <a:defRPr lang="en-US" sz="1200" b="0" kern="1200" noProof="0" dirty="0" smtClean="0">
                <a:solidFill>
                  <a:schemeClr val="bg1"/>
                </a:solidFill>
                <a:latin typeface="+mn-lt"/>
                <a:ea typeface="+mn-ea"/>
                <a:cs typeface="+mn-cs"/>
              </a:defRPr>
            </a:lvl6pPr>
            <a:lvl7pPr>
              <a:defRPr lang="en-US" sz="1200" b="0" kern="1200" noProof="0" dirty="0" smtClean="0">
                <a:solidFill>
                  <a:schemeClr val="bg1"/>
                </a:solidFill>
                <a:latin typeface="+mn-lt"/>
                <a:ea typeface="+mn-ea"/>
                <a:cs typeface="+mn-cs"/>
              </a:defRPr>
            </a:lvl7pPr>
            <a:lvl8pPr>
              <a:defRPr lang="en-US" sz="1200" b="0" kern="1200" noProof="0" dirty="0" smtClean="0">
                <a:solidFill>
                  <a:schemeClr val="bg1"/>
                </a:solidFill>
                <a:latin typeface="+mn-lt"/>
                <a:ea typeface="+mn-ea"/>
                <a:cs typeface="+mn-cs"/>
              </a:defRPr>
            </a:lvl8pPr>
            <a:lvl9pPr>
              <a:defRPr lang="en-US" sz="1200" b="0" kern="1200" noProof="0" dirty="0" smtClean="0">
                <a:solidFill>
                  <a:schemeClr val="bg1"/>
                </a:solidFill>
                <a:latin typeface="+mn-lt"/>
                <a:ea typeface="+mn-ea"/>
                <a:cs typeface="+mn-cs"/>
              </a:defRPr>
            </a:lvl9pPr>
          </a:lstStyle>
          <a:p>
            <a:pPr marL="342900" lvl="0" indent="-342900" algn="l" rtl="0" eaLnBrk="1" fontAlgn="base" hangingPunct="1">
              <a:lnSpc>
                <a:spcPct val="110000"/>
              </a:lnSpc>
              <a:spcBef>
                <a:spcPts val="600"/>
              </a:spcBef>
              <a:spcAft>
                <a:spcPct val="0"/>
              </a:spcAft>
            </a:pPr>
            <a:r>
              <a:rPr lang="en-US" smtClean="0"/>
              <a:t>Click to edit Master text styles</a:t>
            </a:r>
          </a:p>
        </p:txBody>
      </p:sp>
      <p:pic>
        <p:nvPicPr>
          <p:cNvPr id="8" name="Picture 7" descr="download.png"/>
          <p:cNvPicPr>
            <a:picLocks noChangeAspect="1"/>
          </p:cNvPicPr>
          <p:nvPr userDrawn="1"/>
        </p:nvPicPr>
        <p:blipFill>
          <a:blip r:embed="rId2" cstate="print"/>
          <a:stretch>
            <a:fillRect/>
          </a:stretch>
        </p:blipFill>
        <p:spPr>
          <a:xfrm>
            <a:off x="8581292" y="1"/>
            <a:ext cx="562708" cy="890428"/>
          </a:xfrm>
          <a:prstGeom prst="rect">
            <a:avLst/>
          </a:prstGeom>
        </p:spPr>
      </p:pic>
    </p:spTree>
    <p:extLst>
      <p:ext uri="{BB962C8B-B14F-4D97-AF65-F5344CB8AC3E}">
        <p14:creationId xmlns="" xmlns:p14="http://schemas.microsoft.com/office/powerpoint/2010/main" val="36694285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grpSp>
        <p:nvGrpSpPr>
          <p:cNvPr id="2" name="Group 8"/>
          <p:cNvGrpSpPr>
            <a:grpSpLocks noChangeAspect="1"/>
          </p:cNvGrpSpPr>
          <p:nvPr userDrawn="1"/>
        </p:nvGrpSpPr>
        <p:grpSpPr bwMode="gray">
          <a:xfrm>
            <a:off x="-10257" y="-1"/>
            <a:ext cx="9154257" cy="6858001"/>
            <a:chOff x="-11112" y="-1"/>
            <a:chExt cx="9917112" cy="6858001"/>
          </a:xfrm>
        </p:grpSpPr>
        <p:sp>
          <p:nvSpPr>
            <p:cNvPr id="10" name="Freeform 12"/>
            <p:cNvSpPr>
              <a:spLocks/>
            </p:cNvSpPr>
            <p:nvPr userDrawn="1"/>
          </p:nvSpPr>
          <p:spPr bwMode="gray">
            <a:xfrm>
              <a:off x="-11112" y="-1"/>
              <a:ext cx="5397500" cy="3236913"/>
            </a:xfrm>
            <a:custGeom>
              <a:avLst/>
              <a:gdLst/>
              <a:ahLst/>
              <a:cxnLst>
                <a:cxn ang="0">
                  <a:pos x="0" y="0"/>
                </a:cxn>
                <a:cxn ang="0">
                  <a:pos x="0" y="2039"/>
                </a:cxn>
                <a:cxn ang="0">
                  <a:pos x="2796" y="2039"/>
                </a:cxn>
                <a:cxn ang="0">
                  <a:pos x="3400" y="0"/>
                </a:cxn>
                <a:cxn ang="0">
                  <a:pos x="0" y="0"/>
                </a:cxn>
              </a:cxnLst>
              <a:rect l="0" t="0" r="r" b="b"/>
              <a:pathLst>
                <a:path w="3400" h="2039">
                  <a:moveTo>
                    <a:pt x="0" y="0"/>
                  </a:moveTo>
                  <a:lnTo>
                    <a:pt x="0" y="2039"/>
                  </a:lnTo>
                  <a:lnTo>
                    <a:pt x="2796" y="2039"/>
                  </a:lnTo>
                  <a:lnTo>
                    <a:pt x="3400"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a:spcBef>
                  <a:spcPct val="50000"/>
                </a:spcBef>
                <a:defRPr/>
              </a:pPr>
              <a:endParaRPr lang="en-GB" dirty="0">
                <a:solidFill>
                  <a:srgbClr val="000000"/>
                </a:solidFill>
              </a:endParaRPr>
            </a:p>
          </p:txBody>
        </p:sp>
        <p:sp>
          <p:nvSpPr>
            <p:cNvPr id="12" name="Freeform 10"/>
            <p:cNvSpPr>
              <a:spLocks/>
            </p:cNvSpPr>
            <p:nvPr userDrawn="1"/>
          </p:nvSpPr>
          <p:spPr bwMode="gray">
            <a:xfrm>
              <a:off x="2349500" y="1819274"/>
              <a:ext cx="7556500" cy="5038726"/>
            </a:xfrm>
            <a:custGeom>
              <a:avLst/>
              <a:gdLst/>
              <a:ahLst/>
              <a:cxnLst>
                <a:cxn ang="0">
                  <a:pos x="940" y="0"/>
                </a:cxn>
                <a:cxn ang="0">
                  <a:pos x="0" y="3174"/>
                </a:cxn>
                <a:cxn ang="0">
                  <a:pos x="4760" y="3174"/>
                </a:cxn>
                <a:cxn ang="0">
                  <a:pos x="4760" y="0"/>
                </a:cxn>
                <a:cxn ang="0">
                  <a:pos x="940" y="0"/>
                </a:cxn>
              </a:cxnLst>
              <a:rect l="0" t="0" r="r" b="b"/>
              <a:pathLst>
                <a:path w="4760" h="3174">
                  <a:moveTo>
                    <a:pt x="940" y="0"/>
                  </a:moveTo>
                  <a:lnTo>
                    <a:pt x="0" y="3174"/>
                  </a:lnTo>
                  <a:lnTo>
                    <a:pt x="4760" y="3174"/>
                  </a:lnTo>
                  <a:lnTo>
                    <a:pt x="4760" y="0"/>
                  </a:lnTo>
                  <a:lnTo>
                    <a:pt x="94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a:spcBef>
                  <a:spcPct val="50000"/>
                </a:spcBef>
                <a:defRPr/>
              </a:pPr>
              <a:endParaRPr lang="en-GB" dirty="0">
                <a:solidFill>
                  <a:srgbClr val="000000"/>
                </a:solidFill>
              </a:endParaRPr>
            </a:p>
          </p:txBody>
        </p:sp>
        <p:sp>
          <p:nvSpPr>
            <p:cNvPr id="13" name="Freeform 14"/>
            <p:cNvSpPr>
              <a:spLocks/>
            </p:cNvSpPr>
            <p:nvPr userDrawn="1"/>
          </p:nvSpPr>
          <p:spPr bwMode="gray">
            <a:xfrm>
              <a:off x="3421063" y="1819274"/>
              <a:ext cx="1425575" cy="1417638"/>
            </a:xfrm>
            <a:custGeom>
              <a:avLst/>
              <a:gdLst/>
              <a:ahLst/>
              <a:cxnLst>
                <a:cxn ang="0">
                  <a:pos x="898" y="0"/>
                </a:cxn>
                <a:cxn ang="0">
                  <a:pos x="265" y="0"/>
                </a:cxn>
                <a:cxn ang="0">
                  <a:pos x="0" y="893"/>
                </a:cxn>
                <a:cxn ang="0">
                  <a:pos x="633" y="893"/>
                </a:cxn>
                <a:cxn ang="0">
                  <a:pos x="898" y="0"/>
                </a:cxn>
              </a:cxnLst>
              <a:rect l="0" t="0" r="r" b="b"/>
              <a:pathLst>
                <a:path w="898" h="893">
                  <a:moveTo>
                    <a:pt x="898" y="0"/>
                  </a:moveTo>
                  <a:lnTo>
                    <a:pt x="265" y="0"/>
                  </a:lnTo>
                  <a:lnTo>
                    <a:pt x="0" y="893"/>
                  </a:lnTo>
                  <a:lnTo>
                    <a:pt x="633" y="893"/>
                  </a:lnTo>
                  <a:lnTo>
                    <a:pt x="898" y="0"/>
                  </a:lnTo>
                  <a:close/>
                </a:path>
              </a:pathLst>
            </a:custGeom>
            <a:solidFill>
              <a:srgbClr val="00257A"/>
            </a:solidFill>
            <a:ln w="9525" cap="flat" cmpd="sng">
              <a:noFill/>
              <a:prstDash val="solid"/>
              <a:round/>
              <a:headEnd type="none" w="med" len="med"/>
              <a:tailEnd type="none" w="med" len="med"/>
            </a:ln>
            <a:effectLst/>
          </p:spPr>
          <p:txBody>
            <a:bodyPr>
              <a:noAutofit/>
            </a:bodyPr>
            <a:lstStyle/>
            <a:p>
              <a:pPr>
                <a:spcBef>
                  <a:spcPct val="50000"/>
                </a:spcBef>
                <a:defRPr/>
              </a:pPr>
              <a:endParaRPr lang="en-GB" dirty="0">
                <a:solidFill>
                  <a:srgbClr val="000000"/>
                </a:solidFill>
              </a:endParaRPr>
            </a:p>
          </p:txBody>
        </p:sp>
      </p:grpSp>
      <p:sp>
        <p:nvSpPr>
          <p:cNvPr id="11" name="Title 10"/>
          <p:cNvSpPr>
            <a:spLocks noGrp="1"/>
          </p:cNvSpPr>
          <p:nvPr userDrawn="1">
            <p:ph type="title"/>
          </p:nvPr>
        </p:nvSpPr>
        <p:spPr bwMode="gray">
          <a:xfrm>
            <a:off x="4638469" y="2492896"/>
            <a:ext cx="4186715" cy="2232248"/>
          </a:xfrm>
          <a:noFill/>
          <a:ln w="9525">
            <a:noFill/>
            <a:miter lim="800000"/>
            <a:headEnd/>
            <a:tailEnd/>
          </a:ln>
        </p:spPr>
        <p:txBody>
          <a:bodyPr vert="horz" wrap="square" lIns="0" tIns="0" rIns="0" bIns="0" numCol="1" anchor="t" anchorCtr="0" compatLnSpc="1">
            <a:prstTxWarp prst="textNoShape">
              <a:avLst/>
            </a:prstTxWarp>
            <a:noAutofit/>
          </a:bodyPr>
          <a:lstStyle>
            <a:lvl1pPr algn="r">
              <a:defRPr lang="en-GB" sz="3000" b="1" dirty="0">
                <a:solidFill>
                  <a:schemeClr val="bg1"/>
                </a:solidFill>
                <a:latin typeface="+mj-lt"/>
                <a:ea typeface="+mj-ea"/>
                <a:cs typeface="+mj-cs"/>
              </a:defRPr>
            </a:lvl1pPr>
            <a:lvl2pPr>
              <a:defRPr lang="en-GB" sz="3000" b="1" kern="1200" noProof="0" dirty="0">
                <a:solidFill>
                  <a:schemeClr val="bg1"/>
                </a:solidFill>
                <a:latin typeface="+mj-lt"/>
                <a:ea typeface="+mj-ea"/>
                <a:cs typeface="+mj-cs"/>
              </a:defRPr>
            </a:lvl2pPr>
            <a:lvl3pPr>
              <a:defRPr lang="en-GB" sz="3000" b="1" kern="1200" noProof="0" dirty="0">
                <a:solidFill>
                  <a:schemeClr val="bg1"/>
                </a:solidFill>
                <a:latin typeface="+mj-lt"/>
                <a:ea typeface="+mj-ea"/>
                <a:cs typeface="+mj-cs"/>
              </a:defRPr>
            </a:lvl3pPr>
            <a:lvl4pPr>
              <a:defRPr lang="en-GB" sz="3000" b="1" kern="1200" noProof="0" dirty="0">
                <a:solidFill>
                  <a:schemeClr val="bg1"/>
                </a:solidFill>
                <a:latin typeface="+mj-lt"/>
                <a:ea typeface="+mj-ea"/>
                <a:cs typeface="+mj-cs"/>
              </a:defRPr>
            </a:lvl4pPr>
            <a:lvl5pPr>
              <a:defRPr lang="en-GB" sz="3000" b="1" kern="1200" noProof="0" dirty="0">
                <a:solidFill>
                  <a:schemeClr val="bg1"/>
                </a:solidFill>
                <a:latin typeface="+mj-lt"/>
                <a:ea typeface="+mj-ea"/>
                <a:cs typeface="+mj-cs"/>
              </a:defRPr>
            </a:lvl5pPr>
            <a:lvl6pPr>
              <a:defRPr lang="en-GB" sz="3000" b="1" kern="1200" noProof="0" dirty="0">
                <a:solidFill>
                  <a:schemeClr val="bg1"/>
                </a:solidFill>
                <a:latin typeface="+mj-lt"/>
                <a:ea typeface="+mj-ea"/>
                <a:cs typeface="+mj-cs"/>
              </a:defRPr>
            </a:lvl6pPr>
            <a:lvl7pPr>
              <a:defRPr lang="en-GB" sz="3000" b="1" kern="1200" noProof="0" dirty="0">
                <a:solidFill>
                  <a:schemeClr val="bg1"/>
                </a:solidFill>
                <a:latin typeface="+mj-lt"/>
                <a:ea typeface="+mj-ea"/>
                <a:cs typeface="+mj-cs"/>
              </a:defRPr>
            </a:lvl7pPr>
            <a:lvl8pPr>
              <a:defRPr lang="en-GB" sz="3000" b="1" kern="1200" noProof="0" dirty="0">
                <a:solidFill>
                  <a:schemeClr val="bg1"/>
                </a:solidFill>
                <a:latin typeface="+mj-lt"/>
                <a:ea typeface="+mj-ea"/>
                <a:cs typeface="+mj-cs"/>
              </a:defRPr>
            </a:lvl8pPr>
            <a:lvl9pPr>
              <a:defRPr lang="en-GB" sz="3000" b="1" kern="1200" noProof="0" dirty="0">
                <a:solidFill>
                  <a:schemeClr val="bg1"/>
                </a:solidFill>
                <a:latin typeface="+mj-lt"/>
                <a:ea typeface="+mj-ea"/>
                <a:cs typeface="+mj-cs"/>
              </a:defRPr>
            </a:lvl9pPr>
          </a:lstStyle>
          <a:p>
            <a:pPr lvl="0" algn="l" rtl="0" eaLnBrk="1" fontAlgn="base" hangingPunct="1">
              <a:spcBef>
                <a:spcPct val="40000"/>
              </a:spcBef>
              <a:spcAft>
                <a:spcPct val="0"/>
              </a:spcAft>
            </a:pPr>
            <a:r>
              <a:rPr lang="en-US" smtClean="0"/>
              <a:t>Click to edit Master title style</a:t>
            </a:r>
            <a:endParaRPr lang="en-GB" dirty="0"/>
          </a:p>
        </p:txBody>
      </p:sp>
      <p:sp>
        <p:nvSpPr>
          <p:cNvPr id="16" name="Text Placeholder 15"/>
          <p:cNvSpPr>
            <a:spLocks noGrp="1"/>
          </p:cNvSpPr>
          <p:nvPr userDrawn="1">
            <p:ph type="body" sz="quarter" idx="10"/>
          </p:nvPr>
        </p:nvSpPr>
        <p:spPr bwMode="gray">
          <a:xfrm>
            <a:off x="4637943" y="5013325"/>
            <a:ext cx="4188069" cy="1511300"/>
          </a:xfrm>
          <a:noFill/>
          <a:ln w="9525">
            <a:noFill/>
            <a:miter lim="800000"/>
            <a:headEnd/>
            <a:tailEnd/>
          </a:ln>
        </p:spPr>
        <p:txBody>
          <a:bodyPr vert="horz" wrap="square" lIns="0" tIns="0" rIns="0" bIns="0" numCol="1" anchor="t" anchorCtr="0" compatLnSpc="1">
            <a:prstTxWarp prst="textNoShape">
              <a:avLst/>
            </a:prstTxWarp>
            <a:noAutofit/>
          </a:bodyPr>
          <a:lstStyle>
            <a:lvl1pPr algn="r">
              <a:defRPr lang="en-US" sz="1200" b="0" dirty="0" smtClean="0">
                <a:solidFill>
                  <a:schemeClr val="bg1"/>
                </a:solidFill>
                <a:latin typeface="+mn-lt"/>
                <a:ea typeface="+mn-ea"/>
                <a:cs typeface="+mn-cs"/>
              </a:defRPr>
            </a:lvl1pPr>
            <a:lvl2pPr>
              <a:defRPr lang="en-US" sz="1200" b="0" kern="1200" noProof="0" dirty="0" smtClean="0">
                <a:solidFill>
                  <a:schemeClr val="bg1"/>
                </a:solidFill>
                <a:latin typeface="+mn-lt"/>
                <a:ea typeface="+mn-ea"/>
                <a:cs typeface="+mn-cs"/>
              </a:defRPr>
            </a:lvl2pPr>
            <a:lvl3pPr>
              <a:defRPr lang="en-US" sz="1200" b="0" kern="1200" noProof="0" dirty="0" smtClean="0">
                <a:solidFill>
                  <a:schemeClr val="bg1"/>
                </a:solidFill>
                <a:latin typeface="+mn-lt"/>
                <a:ea typeface="+mn-ea"/>
                <a:cs typeface="+mn-cs"/>
              </a:defRPr>
            </a:lvl3pPr>
            <a:lvl4pPr>
              <a:defRPr lang="en-US" sz="1200" b="0" kern="1200" noProof="0" dirty="0" smtClean="0">
                <a:solidFill>
                  <a:schemeClr val="bg1"/>
                </a:solidFill>
                <a:latin typeface="+mn-lt"/>
                <a:ea typeface="+mn-ea"/>
                <a:cs typeface="+mn-cs"/>
              </a:defRPr>
            </a:lvl4pPr>
            <a:lvl5pPr>
              <a:defRPr lang="en-US" sz="1200" b="0" kern="1200" noProof="0" dirty="0" smtClean="0">
                <a:solidFill>
                  <a:schemeClr val="bg1"/>
                </a:solidFill>
                <a:latin typeface="+mn-lt"/>
                <a:ea typeface="+mn-ea"/>
                <a:cs typeface="+mn-cs"/>
              </a:defRPr>
            </a:lvl5pPr>
            <a:lvl6pPr>
              <a:defRPr lang="en-US" sz="1200" b="0" kern="1200" noProof="0" dirty="0" smtClean="0">
                <a:solidFill>
                  <a:schemeClr val="bg1"/>
                </a:solidFill>
                <a:latin typeface="+mn-lt"/>
                <a:ea typeface="+mn-ea"/>
                <a:cs typeface="+mn-cs"/>
              </a:defRPr>
            </a:lvl6pPr>
            <a:lvl7pPr>
              <a:defRPr lang="en-US" sz="1200" b="0" kern="1200" noProof="0" dirty="0" smtClean="0">
                <a:solidFill>
                  <a:schemeClr val="bg1"/>
                </a:solidFill>
                <a:latin typeface="+mn-lt"/>
                <a:ea typeface="+mn-ea"/>
                <a:cs typeface="+mn-cs"/>
              </a:defRPr>
            </a:lvl7pPr>
            <a:lvl8pPr>
              <a:defRPr lang="en-US" sz="1200" b="0" kern="1200" noProof="0" dirty="0" smtClean="0">
                <a:solidFill>
                  <a:schemeClr val="bg1"/>
                </a:solidFill>
                <a:latin typeface="+mn-lt"/>
                <a:ea typeface="+mn-ea"/>
                <a:cs typeface="+mn-cs"/>
              </a:defRPr>
            </a:lvl8pPr>
            <a:lvl9pPr>
              <a:defRPr lang="en-US" sz="1200" b="0" kern="1200" noProof="0" dirty="0" smtClean="0">
                <a:solidFill>
                  <a:schemeClr val="bg1"/>
                </a:solidFill>
                <a:latin typeface="+mn-lt"/>
                <a:ea typeface="+mn-ea"/>
                <a:cs typeface="+mn-cs"/>
              </a:defRPr>
            </a:lvl9pPr>
          </a:lstStyle>
          <a:p>
            <a:pPr marL="342900" lvl="0" indent="-342900" algn="l" rtl="0" eaLnBrk="1" fontAlgn="base" hangingPunct="1">
              <a:lnSpc>
                <a:spcPct val="110000"/>
              </a:lnSpc>
              <a:spcBef>
                <a:spcPts val="600"/>
              </a:spcBef>
              <a:spcAft>
                <a:spcPct val="0"/>
              </a:spcAft>
            </a:pPr>
            <a:r>
              <a:rPr lang="en-US" smtClean="0"/>
              <a:t>Click to edit Master text styles</a:t>
            </a:r>
          </a:p>
        </p:txBody>
      </p:sp>
      <p:pic>
        <p:nvPicPr>
          <p:cNvPr id="8" name="Picture 7" descr="download.png"/>
          <p:cNvPicPr>
            <a:picLocks noChangeAspect="1"/>
          </p:cNvPicPr>
          <p:nvPr userDrawn="1"/>
        </p:nvPicPr>
        <p:blipFill>
          <a:blip r:embed="rId2" cstate="print"/>
          <a:stretch>
            <a:fillRect/>
          </a:stretch>
        </p:blipFill>
        <p:spPr>
          <a:xfrm>
            <a:off x="8581292" y="1"/>
            <a:ext cx="562708" cy="890428"/>
          </a:xfrm>
          <a:prstGeom prst="rect">
            <a:avLst/>
          </a:prstGeom>
        </p:spPr>
      </p:pic>
    </p:spTree>
    <p:extLst>
      <p:ext uri="{BB962C8B-B14F-4D97-AF65-F5344CB8AC3E}">
        <p14:creationId xmlns="" xmlns:p14="http://schemas.microsoft.com/office/powerpoint/2010/main" val="3240102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 3">
    <p:spTree>
      <p:nvGrpSpPr>
        <p:cNvPr id="1" name=""/>
        <p:cNvGrpSpPr/>
        <p:nvPr/>
      </p:nvGrpSpPr>
      <p:grpSpPr>
        <a:xfrm>
          <a:off x="0" y="0"/>
          <a:ext cx="0" cy="0"/>
          <a:chOff x="0" y="0"/>
          <a:chExt cx="0" cy="0"/>
        </a:xfrm>
      </p:grpSpPr>
      <p:sp>
        <p:nvSpPr>
          <p:cNvPr id="2" name="Freeform 9"/>
          <p:cNvSpPr>
            <a:spLocks noChangeAspect="1"/>
          </p:cNvSpPr>
          <p:nvPr userDrawn="1"/>
        </p:nvSpPr>
        <p:spPr bwMode="gray">
          <a:xfrm>
            <a:off x="0" y="0"/>
            <a:ext cx="4816720" cy="5399088"/>
          </a:xfrm>
          <a:custGeom>
            <a:avLst/>
            <a:gdLst/>
            <a:ahLst/>
            <a:cxnLst>
              <a:cxn ang="0">
                <a:pos x="0" y="0"/>
              </a:cxn>
              <a:cxn ang="0">
                <a:pos x="0" y="5505"/>
              </a:cxn>
              <a:cxn ang="0">
                <a:pos x="3691" y="5505"/>
              </a:cxn>
              <a:cxn ang="0">
                <a:pos x="5321" y="0"/>
              </a:cxn>
              <a:cxn ang="0">
                <a:pos x="0" y="0"/>
              </a:cxn>
            </a:cxnLst>
            <a:rect l="0" t="0" r="r" b="b"/>
            <a:pathLst>
              <a:path w="5321" h="5505">
                <a:moveTo>
                  <a:pt x="0" y="0"/>
                </a:moveTo>
                <a:lnTo>
                  <a:pt x="0" y="5505"/>
                </a:lnTo>
                <a:lnTo>
                  <a:pt x="3691" y="5505"/>
                </a:lnTo>
                <a:lnTo>
                  <a:pt x="5321"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a:spcBef>
                <a:spcPct val="50000"/>
              </a:spcBef>
              <a:defRPr/>
            </a:pPr>
            <a:endParaRPr lang="en-GB" dirty="0">
              <a:solidFill>
                <a:srgbClr val="000000"/>
              </a:solidFill>
            </a:endParaRPr>
          </a:p>
        </p:txBody>
      </p:sp>
      <p:sp>
        <p:nvSpPr>
          <p:cNvPr id="5" name="Title 2"/>
          <p:cNvSpPr>
            <a:spLocks noGrp="1"/>
          </p:cNvSpPr>
          <p:nvPr>
            <p:ph type="title"/>
          </p:nvPr>
        </p:nvSpPr>
        <p:spPr bwMode="gray">
          <a:xfrm>
            <a:off x="298939" y="1440000"/>
            <a:ext cx="3854769" cy="1080000"/>
          </a:xfrm>
          <a:noFill/>
          <a:ln w="9525">
            <a:noFill/>
            <a:miter lim="800000"/>
            <a:headEnd/>
            <a:tailEnd/>
          </a:ln>
        </p:spPr>
        <p:txBody>
          <a:bodyPr anchor="t">
            <a:noAutofit/>
          </a:bodyPr>
          <a:lstStyle>
            <a:lvl1pPr>
              <a:defRPr lang="en-GB" sz="3000" b="1" dirty="0" smtClean="0">
                <a:solidFill>
                  <a:schemeClr val="bg1"/>
                </a:solidFill>
                <a:latin typeface="+mj-lt"/>
                <a:ea typeface="+mj-ea"/>
                <a:cs typeface="+mj-cs"/>
              </a:defRPr>
            </a:lvl1pPr>
            <a:lvl2pPr>
              <a:defRPr lang="en-GB" sz="3000" b="1" kern="1200" noProof="0" dirty="0">
                <a:solidFill>
                  <a:schemeClr val="bg1"/>
                </a:solidFill>
                <a:latin typeface="+mj-lt"/>
                <a:ea typeface="+mj-ea"/>
                <a:cs typeface="+mj-cs"/>
              </a:defRPr>
            </a:lvl2pPr>
            <a:lvl3pPr>
              <a:defRPr lang="en-GB" sz="3000" b="1" kern="1200" noProof="0" dirty="0">
                <a:solidFill>
                  <a:schemeClr val="bg1"/>
                </a:solidFill>
                <a:latin typeface="+mj-lt"/>
                <a:ea typeface="+mj-ea"/>
                <a:cs typeface="+mj-cs"/>
              </a:defRPr>
            </a:lvl3pPr>
            <a:lvl4pPr>
              <a:defRPr lang="en-GB" sz="3000" b="1" kern="1200" noProof="0" dirty="0">
                <a:solidFill>
                  <a:schemeClr val="bg1"/>
                </a:solidFill>
                <a:latin typeface="+mj-lt"/>
                <a:ea typeface="+mj-ea"/>
                <a:cs typeface="+mj-cs"/>
              </a:defRPr>
            </a:lvl4pPr>
            <a:lvl5pPr>
              <a:defRPr lang="en-GB" sz="3000" b="1" kern="1200" noProof="0" dirty="0">
                <a:solidFill>
                  <a:schemeClr val="bg1"/>
                </a:solidFill>
                <a:latin typeface="+mj-lt"/>
                <a:ea typeface="+mj-ea"/>
                <a:cs typeface="+mj-cs"/>
              </a:defRPr>
            </a:lvl5pPr>
            <a:lvl6pPr>
              <a:defRPr lang="en-GB" sz="3000" b="1" kern="1200" noProof="0" dirty="0">
                <a:solidFill>
                  <a:schemeClr val="bg1"/>
                </a:solidFill>
                <a:latin typeface="+mj-lt"/>
                <a:ea typeface="+mj-ea"/>
                <a:cs typeface="+mj-cs"/>
              </a:defRPr>
            </a:lvl6pPr>
            <a:lvl7pPr>
              <a:defRPr lang="en-GB" sz="3000" b="1" kern="1200" noProof="0" dirty="0">
                <a:solidFill>
                  <a:schemeClr val="bg1"/>
                </a:solidFill>
                <a:latin typeface="+mj-lt"/>
                <a:ea typeface="+mj-ea"/>
                <a:cs typeface="+mj-cs"/>
              </a:defRPr>
            </a:lvl7pPr>
            <a:lvl8pPr>
              <a:defRPr lang="en-GB" sz="3000" b="1" kern="1200" noProof="0" dirty="0">
                <a:solidFill>
                  <a:schemeClr val="bg1"/>
                </a:solidFill>
                <a:latin typeface="+mj-lt"/>
                <a:ea typeface="+mj-ea"/>
                <a:cs typeface="+mj-cs"/>
              </a:defRPr>
            </a:lvl8pPr>
            <a:lvl9pPr>
              <a:defRPr lang="en-GB" sz="3000" b="1" kern="1200" noProof="0" dirty="0">
                <a:solidFill>
                  <a:schemeClr val="bg1"/>
                </a:solidFill>
                <a:latin typeface="+mj-lt"/>
                <a:ea typeface="+mj-ea"/>
                <a:cs typeface="+mj-cs"/>
              </a:defRPr>
            </a:lvl9pPr>
          </a:lstStyle>
          <a:p>
            <a:pPr lvl="0"/>
            <a:r>
              <a:rPr lang="en-US" smtClean="0"/>
              <a:t>Click to edit Master title style</a:t>
            </a:r>
            <a:endParaRPr lang="en-GB" dirty="0"/>
          </a:p>
        </p:txBody>
      </p:sp>
      <p:sp>
        <p:nvSpPr>
          <p:cNvPr id="6" name="Text Placeholder 4"/>
          <p:cNvSpPr>
            <a:spLocks noGrp="1"/>
          </p:cNvSpPr>
          <p:nvPr>
            <p:ph type="body" sz="quarter" idx="10"/>
          </p:nvPr>
        </p:nvSpPr>
        <p:spPr bwMode="gray">
          <a:xfrm>
            <a:off x="299077" y="2700000"/>
            <a:ext cx="3475296" cy="936000"/>
          </a:xfrm>
          <a:prstGeom prst="rect">
            <a:avLst/>
          </a:prstGeom>
          <a:noFill/>
          <a:ln w="9525">
            <a:noFill/>
            <a:miter lim="800000"/>
            <a:headEnd/>
            <a:tailEnd/>
          </a:ln>
        </p:spPr>
        <p:txBody>
          <a:bodyPr>
            <a:noAutofit/>
          </a:bodyPr>
          <a:lstStyle>
            <a:lvl1pPr>
              <a:defRPr lang="en-US" sz="1200" b="0" dirty="0" smtClean="0">
                <a:solidFill>
                  <a:schemeClr val="bg1"/>
                </a:solidFill>
                <a:latin typeface="+mn-lt"/>
                <a:ea typeface="+mn-ea"/>
                <a:cs typeface="+mn-cs"/>
              </a:defRPr>
            </a:lvl1pPr>
            <a:lvl2pPr>
              <a:defRPr lang="en-US" sz="1200" b="0" kern="1200" noProof="0" dirty="0" smtClean="0">
                <a:solidFill>
                  <a:schemeClr val="bg1"/>
                </a:solidFill>
                <a:latin typeface="+mn-lt"/>
                <a:ea typeface="+mn-ea"/>
                <a:cs typeface="+mn-cs"/>
              </a:defRPr>
            </a:lvl2pPr>
            <a:lvl3pPr>
              <a:defRPr lang="en-US" sz="1200" b="0" kern="1200" noProof="0" dirty="0" smtClean="0">
                <a:solidFill>
                  <a:schemeClr val="bg1"/>
                </a:solidFill>
                <a:latin typeface="+mn-lt"/>
                <a:ea typeface="+mn-ea"/>
                <a:cs typeface="+mn-cs"/>
              </a:defRPr>
            </a:lvl3pPr>
            <a:lvl4pPr>
              <a:defRPr lang="en-US" sz="1200" b="0" kern="1200" noProof="0" dirty="0" smtClean="0">
                <a:solidFill>
                  <a:schemeClr val="bg1"/>
                </a:solidFill>
                <a:latin typeface="+mn-lt"/>
                <a:ea typeface="+mn-ea"/>
                <a:cs typeface="+mn-cs"/>
              </a:defRPr>
            </a:lvl4pPr>
            <a:lvl5pPr>
              <a:defRPr lang="en-US" sz="1200" b="0" kern="1200" noProof="0" dirty="0" smtClean="0">
                <a:solidFill>
                  <a:schemeClr val="bg1"/>
                </a:solidFill>
                <a:latin typeface="+mn-lt"/>
                <a:ea typeface="+mn-ea"/>
                <a:cs typeface="+mn-cs"/>
              </a:defRPr>
            </a:lvl5pPr>
            <a:lvl6pPr>
              <a:defRPr lang="en-US" sz="1200" b="0" kern="1200" noProof="0" dirty="0" smtClean="0">
                <a:solidFill>
                  <a:schemeClr val="bg1"/>
                </a:solidFill>
                <a:latin typeface="+mn-lt"/>
                <a:ea typeface="+mn-ea"/>
                <a:cs typeface="+mn-cs"/>
              </a:defRPr>
            </a:lvl6pPr>
            <a:lvl7pPr>
              <a:defRPr lang="en-US" sz="1200" b="0" kern="1200" noProof="0" dirty="0" smtClean="0">
                <a:solidFill>
                  <a:schemeClr val="bg1"/>
                </a:solidFill>
                <a:latin typeface="+mn-lt"/>
                <a:ea typeface="+mn-ea"/>
                <a:cs typeface="+mn-cs"/>
              </a:defRPr>
            </a:lvl7pPr>
            <a:lvl8pPr>
              <a:defRPr lang="en-US" sz="1200" b="0" kern="1200" noProof="0" dirty="0" smtClean="0">
                <a:solidFill>
                  <a:schemeClr val="bg1"/>
                </a:solidFill>
                <a:latin typeface="+mn-lt"/>
                <a:ea typeface="+mn-ea"/>
                <a:cs typeface="+mn-cs"/>
              </a:defRPr>
            </a:lvl8pPr>
            <a:lvl9pPr>
              <a:defRPr lang="en-US" sz="1200" b="0" kern="1200" noProof="0" dirty="0" smtClean="0">
                <a:solidFill>
                  <a:schemeClr val="bg1"/>
                </a:solidFill>
                <a:latin typeface="+mn-lt"/>
                <a:ea typeface="+mn-ea"/>
                <a:cs typeface="+mn-cs"/>
              </a:defRPr>
            </a:lvl9pPr>
          </a:lstStyle>
          <a:p>
            <a:pPr lvl="0"/>
            <a:r>
              <a:rPr lang="en-US" smtClean="0"/>
              <a:t>Click to edit Master text styles</a:t>
            </a:r>
          </a:p>
        </p:txBody>
      </p:sp>
      <p:pic>
        <p:nvPicPr>
          <p:cNvPr id="8" name="Picture 7" descr="download.png"/>
          <p:cNvPicPr>
            <a:picLocks noChangeAspect="1"/>
          </p:cNvPicPr>
          <p:nvPr userDrawn="1"/>
        </p:nvPicPr>
        <p:blipFill>
          <a:blip r:embed="rId2" cstate="print"/>
          <a:stretch>
            <a:fillRect/>
          </a:stretch>
        </p:blipFill>
        <p:spPr>
          <a:xfrm>
            <a:off x="8581292" y="1"/>
            <a:ext cx="562708" cy="890428"/>
          </a:xfrm>
          <a:prstGeom prst="rect">
            <a:avLst/>
          </a:prstGeom>
        </p:spPr>
      </p:pic>
    </p:spTree>
    <p:extLst>
      <p:ext uri="{BB962C8B-B14F-4D97-AF65-F5344CB8AC3E}">
        <p14:creationId xmlns="" xmlns:p14="http://schemas.microsoft.com/office/powerpoint/2010/main" val="403504792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hoto divider 1">
    <p:bg>
      <p:bgPr>
        <a:solidFill>
          <a:schemeClr val="bg1"/>
        </a:solidFill>
        <a:effectLst/>
      </p:bgPr>
    </p:bg>
    <p:spTree>
      <p:nvGrpSpPr>
        <p:cNvPr id="1" name=""/>
        <p:cNvGrpSpPr/>
        <p:nvPr/>
      </p:nvGrpSpPr>
      <p:grpSpPr>
        <a:xfrm>
          <a:off x="0" y="0"/>
          <a:ext cx="0" cy="0"/>
          <a:chOff x="0" y="0"/>
          <a:chExt cx="0" cy="0"/>
        </a:xfrm>
      </p:grpSpPr>
      <p:sp>
        <p:nvSpPr>
          <p:cNvPr id="2" name="Freeform 7"/>
          <p:cNvSpPr>
            <a:spLocks noChangeAspect="1"/>
          </p:cNvSpPr>
          <p:nvPr userDrawn="1"/>
        </p:nvSpPr>
        <p:spPr bwMode="gray">
          <a:xfrm>
            <a:off x="1" y="4518026"/>
            <a:ext cx="4541227" cy="2339975"/>
          </a:xfrm>
          <a:custGeom>
            <a:avLst/>
            <a:gdLst/>
            <a:ahLst/>
            <a:cxnLst>
              <a:cxn ang="0">
                <a:pos x="0" y="0"/>
              </a:cxn>
              <a:cxn ang="0">
                <a:pos x="0" y="6215"/>
              </a:cxn>
              <a:cxn ang="0">
                <a:pos x="11230" y="6215"/>
              </a:cxn>
              <a:cxn ang="0">
                <a:pos x="13073" y="0"/>
              </a:cxn>
              <a:cxn ang="0">
                <a:pos x="0" y="0"/>
              </a:cxn>
            </a:cxnLst>
            <a:rect l="0" t="0" r="r" b="b"/>
            <a:pathLst>
              <a:path w="13073" h="6215">
                <a:moveTo>
                  <a:pt x="0" y="0"/>
                </a:moveTo>
                <a:lnTo>
                  <a:pt x="0" y="6215"/>
                </a:lnTo>
                <a:lnTo>
                  <a:pt x="11230" y="6215"/>
                </a:lnTo>
                <a:lnTo>
                  <a:pt x="13073" y="0"/>
                </a:lnTo>
                <a:lnTo>
                  <a:pt x="0" y="0"/>
                </a:lnTo>
                <a:close/>
              </a:path>
            </a:pathLst>
          </a:custGeom>
          <a:solidFill>
            <a:schemeClr val="bg1"/>
          </a:solidFill>
          <a:ln w="9525" cap="flat" cmpd="sng">
            <a:noFill/>
            <a:prstDash val="solid"/>
            <a:round/>
            <a:headEnd type="none" w="med" len="med"/>
            <a:tailEnd type="none" w="med" len="med"/>
          </a:ln>
          <a:effectLst/>
        </p:spPr>
        <p:txBody>
          <a:bodyPr>
            <a:noAutofit/>
          </a:bodyPr>
          <a:lstStyle/>
          <a:p>
            <a:pPr algn="ctr">
              <a:spcBef>
                <a:spcPct val="50000"/>
              </a:spcBef>
              <a:defRPr/>
            </a:pPr>
            <a:endParaRPr lang="en-GB" dirty="0">
              <a:solidFill>
                <a:srgbClr val="000000"/>
              </a:solidFill>
            </a:endParaRPr>
          </a:p>
        </p:txBody>
      </p:sp>
      <p:sp>
        <p:nvSpPr>
          <p:cNvPr id="4" name="Title 3"/>
          <p:cNvSpPr>
            <a:spLocks noGrp="1"/>
          </p:cNvSpPr>
          <p:nvPr>
            <p:ph type="title"/>
          </p:nvPr>
        </p:nvSpPr>
        <p:spPr bwMode="gray">
          <a:xfrm>
            <a:off x="317989" y="4941168"/>
            <a:ext cx="3655791" cy="1584176"/>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dirty="0" smtClean="0">
                <a:solidFill>
                  <a:srgbClr val="00338D"/>
                </a:solidFill>
                <a:latin typeface="+mj-lt"/>
                <a:ea typeface="+mj-ea"/>
                <a:cs typeface="+mj-cs"/>
              </a:defRPr>
            </a:lvl1pPr>
            <a:lvl2pPr>
              <a:defRPr lang="en-GB" sz="3000" b="1" kern="1200" noProof="0" dirty="0">
                <a:solidFill>
                  <a:srgbClr val="00338D"/>
                </a:solidFill>
                <a:latin typeface="+mj-lt"/>
                <a:ea typeface="+mj-ea"/>
                <a:cs typeface="+mj-cs"/>
              </a:defRPr>
            </a:lvl2pPr>
            <a:lvl3pPr>
              <a:defRPr lang="en-GB" sz="3000" b="1" kern="1200" noProof="0" dirty="0">
                <a:solidFill>
                  <a:srgbClr val="00338D"/>
                </a:solidFill>
                <a:latin typeface="+mj-lt"/>
                <a:ea typeface="+mj-ea"/>
                <a:cs typeface="+mj-cs"/>
              </a:defRPr>
            </a:lvl3pPr>
            <a:lvl4pPr>
              <a:defRPr lang="en-GB" sz="3000" b="1" kern="1200" noProof="0" dirty="0">
                <a:solidFill>
                  <a:srgbClr val="00338D"/>
                </a:solidFill>
                <a:latin typeface="+mj-lt"/>
                <a:ea typeface="+mj-ea"/>
                <a:cs typeface="+mj-cs"/>
              </a:defRPr>
            </a:lvl4pPr>
            <a:lvl5pPr>
              <a:defRPr lang="en-GB" sz="3000" b="1" kern="1200" noProof="0" dirty="0">
                <a:solidFill>
                  <a:srgbClr val="00338D"/>
                </a:solidFill>
                <a:latin typeface="+mj-lt"/>
                <a:ea typeface="+mj-ea"/>
                <a:cs typeface="+mj-cs"/>
              </a:defRPr>
            </a:lvl5pPr>
            <a:lvl6pPr>
              <a:defRPr lang="en-GB" sz="3000" b="1" kern="1200" noProof="0" dirty="0">
                <a:solidFill>
                  <a:srgbClr val="00338D"/>
                </a:solidFill>
                <a:latin typeface="+mj-lt"/>
                <a:ea typeface="+mj-ea"/>
                <a:cs typeface="+mj-cs"/>
              </a:defRPr>
            </a:lvl6pPr>
            <a:lvl7pPr>
              <a:defRPr lang="en-GB" sz="3000" b="1" kern="1200" noProof="0" dirty="0">
                <a:solidFill>
                  <a:srgbClr val="00338D"/>
                </a:solidFill>
                <a:latin typeface="+mj-lt"/>
                <a:ea typeface="+mj-ea"/>
                <a:cs typeface="+mj-cs"/>
              </a:defRPr>
            </a:lvl7pPr>
            <a:lvl8pPr>
              <a:defRPr lang="en-GB" sz="3000" b="1" kern="1200" noProof="0" dirty="0">
                <a:solidFill>
                  <a:srgbClr val="00338D"/>
                </a:solidFill>
                <a:latin typeface="+mj-lt"/>
                <a:ea typeface="+mj-ea"/>
                <a:cs typeface="+mj-cs"/>
              </a:defRPr>
            </a:lvl8pPr>
            <a:lvl9pPr>
              <a:defRPr lang="en-GB" sz="3000" b="1" kern="1200" noProof="0" dirty="0">
                <a:solidFill>
                  <a:srgbClr val="00338D"/>
                </a:solidFill>
                <a:latin typeface="+mj-lt"/>
                <a:ea typeface="+mj-ea"/>
                <a:cs typeface="+mj-cs"/>
              </a:defRPr>
            </a:lvl9pPr>
          </a:lstStyle>
          <a:p>
            <a:pPr lvl="0" algn="l" rtl="0" eaLnBrk="1" fontAlgn="base" hangingPunct="1">
              <a:spcBef>
                <a:spcPct val="40000"/>
              </a:spcBef>
              <a:spcAft>
                <a:spcPct val="0"/>
              </a:spcAft>
            </a:pPr>
            <a:r>
              <a:rPr lang="en-US" smtClean="0"/>
              <a:t>Click to edit Master title style</a:t>
            </a:r>
            <a:endParaRPr lang="en-GB" dirty="0"/>
          </a:p>
        </p:txBody>
      </p:sp>
    </p:spTree>
    <p:extLst>
      <p:ext uri="{BB962C8B-B14F-4D97-AF65-F5344CB8AC3E}">
        <p14:creationId xmlns="" xmlns:p14="http://schemas.microsoft.com/office/powerpoint/2010/main" val="379733797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hoto divider 2">
    <p:bg>
      <p:bgPr>
        <a:solidFill>
          <a:schemeClr val="bg1"/>
        </a:solidFill>
        <a:effectLst/>
      </p:bgPr>
    </p:bg>
    <p:spTree>
      <p:nvGrpSpPr>
        <p:cNvPr id="1" name=""/>
        <p:cNvGrpSpPr/>
        <p:nvPr/>
      </p:nvGrpSpPr>
      <p:grpSpPr>
        <a:xfrm>
          <a:off x="0" y="0"/>
          <a:ext cx="0" cy="0"/>
          <a:chOff x="0" y="0"/>
          <a:chExt cx="0" cy="0"/>
        </a:xfrm>
      </p:grpSpPr>
      <p:sp>
        <p:nvSpPr>
          <p:cNvPr id="11" name="Freeform 9"/>
          <p:cNvSpPr>
            <a:spLocks noChangeAspect="1"/>
          </p:cNvSpPr>
          <p:nvPr/>
        </p:nvSpPr>
        <p:spPr bwMode="gray">
          <a:xfrm>
            <a:off x="0" y="0"/>
            <a:ext cx="4982308" cy="3238500"/>
          </a:xfrm>
          <a:custGeom>
            <a:avLst/>
            <a:gdLst/>
            <a:ahLst/>
            <a:cxnLst>
              <a:cxn ang="0">
                <a:pos x="0" y="0"/>
              </a:cxn>
              <a:cxn ang="0">
                <a:pos x="0" y="14830"/>
              </a:cxn>
              <a:cxn ang="0">
                <a:pos x="20324" y="14830"/>
              </a:cxn>
              <a:cxn ang="0">
                <a:pos x="24718" y="0"/>
              </a:cxn>
              <a:cxn ang="0">
                <a:pos x="0" y="0"/>
              </a:cxn>
            </a:cxnLst>
            <a:rect l="0" t="0" r="r" b="b"/>
            <a:pathLst>
              <a:path w="24718" h="14830">
                <a:moveTo>
                  <a:pt x="0" y="0"/>
                </a:moveTo>
                <a:lnTo>
                  <a:pt x="0" y="14830"/>
                </a:lnTo>
                <a:lnTo>
                  <a:pt x="20324" y="14830"/>
                </a:lnTo>
                <a:lnTo>
                  <a:pt x="24718"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a:spcBef>
                <a:spcPct val="50000"/>
              </a:spcBef>
              <a:defRPr/>
            </a:pPr>
            <a:endParaRPr lang="en-GB" dirty="0">
              <a:solidFill>
                <a:srgbClr val="000000"/>
              </a:solidFill>
            </a:endParaRPr>
          </a:p>
        </p:txBody>
      </p:sp>
      <p:sp>
        <p:nvSpPr>
          <p:cNvPr id="14" name="Title 9"/>
          <p:cNvSpPr txBox="1">
            <a:spLocks/>
          </p:cNvSpPr>
          <p:nvPr userDrawn="1"/>
        </p:nvSpPr>
        <p:spPr bwMode="gray">
          <a:xfrm>
            <a:off x="299077" y="764704"/>
            <a:ext cx="3874110" cy="1944216"/>
          </a:xfrm>
          <a:prstGeom prst="rect">
            <a:avLst/>
          </a:prstGeom>
          <a:noFill/>
          <a:ln w="9525">
            <a:noFill/>
            <a:miter lim="800000"/>
            <a:headEnd/>
            <a:tailEnd/>
          </a:ln>
        </p:spPr>
        <p:txBody>
          <a:bodyPr vert="horz" wrap="square" lIns="0" tIns="0" rIns="0" bIns="0" numCol="1" rtlCol="0" anchor="t" anchorCtr="0" compatLnSpc="1">
            <a:prstTxWarp prst="textNoShape">
              <a:avLst/>
            </a:prstTxWarp>
            <a:noAutofit/>
          </a:bodyPr>
          <a:lstStyle>
            <a:lvl1pPr algn="l" rtl="0" eaLnBrk="1" fontAlgn="base" hangingPunct="1">
              <a:spcBef>
                <a:spcPct val="40000"/>
              </a:spcBef>
              <a:spcAft>
                <a:spcPct val="0"/>
              </a:spcAft>
              <a:defRPr lang="en-GB" sz="3000" b="1" dirty="0" smtClean="0">
                <a:solidFill>
                  <a:schemeClr val="bg1"/>
                </a:solidFill>
                <a:latin typeface="+mj-lt"/>
                <a:ea typeface="+mj-ea"/>
                <a:cs typeface="+mj-cs"/>
              </a:defRPr>
            </a:lvl1pPr>
            <a:lvl2pPr>
              <a:defRPr lang="en-GB" sz="3000" b="1" dirty="0">
                <a:solidFill>
                  <a:schemeClr val="bg1"/>
                </a:solidFill>
                <a:latin typeface="+mj-lt"/>
              </a:defRPr>
            </a:lvl2pPr>
            <a:lvl3pPr>
              <a:defRPr lang="en-GB" sz="3000" b="1" dirty="0">
                <a:solidFill>
                  <a:schemeClr val="bg1"/>
                </a:solidFill>
                <a:latin typeface="+mj-lt"/>
              </a:defRPr>
            </a:lvl3pPr>
            <a:lvl4pPr>
              <a:defRPr lang="en-GB" sz="3000" b="1" dirty="0">
                <a:solidFill>
                  <a:schemeClr val="bg1"/>
                </a:solidFill>
                <a:latin typeface="+mj-lt"/>
              </a:defRPr>
            </a:lvl4pPr>
            <a:lvl5pPr>
              <a:defRPr lang="en-GB" sz="3000" b="1" dirty="0">
                <a:solidFill>
                  <a:schemeClr val="bg1"/>
                </a:solidFill>
                <a:latin typeface="+mj-lt"/>
              </a:defRPr>
            </a:lvl5pPr>
            <a:lvl6pPr>
              <a:defRPr lang="en-GB" sz="3000" b="1" dirty="0">
                <a:solidFill>
                  <a:schemeClr val="bg1"/>
                </a:solidFill>
                <a:latin typeface="+mj-lt"/>
              </a:defRPr>
            </a:lvl6pPr>
            <a:lvl7pPr>
              <a:defRPr lang="en-GB" sz="3000" b="1" dirty="0">
                <a:solidFill>
                  <a:schemeClr val="bg1"/>
                </a:solidFill>
                <a:latin typeface="+mj-lt"/>
              </a:defRPr>
            </a:lvl7pPr>
            <a:lvl8pPr>
              <a:defRPr lang="en-GB" sz="3000" b="1" dirty="0">
                <a:solidFill>
                  <a:schemeClr val="bg1"/>
                </a:solidFill>
                <a:latin typeface="+mj-lt"/>
              </a:defRPr>
            </a:lvl8pPr>
            <a:lvl9pPr>
              <a:defRPr sz="3000">
                <a:solidFill>
                  <a:schemeClr val="bg1"/>
                </a:solidFill>
              </a:defRPr>
            </a:lvl9pPr>
          </a:lstStyle>
          <a:p>
            <a:pPr>
              <a:defRPr/>
            </a:pPr>
            <a:r>
              <a:rPr lang="en-US" dirty="0">
                <a:solidFill>
                  <a:srgbClr val="FFFFFF"/>
                </a:solidFill>
              </a:rPr>
              <a:t>Click to edit Master title style</a:t>
            </a:r>
            <a:endParaRPr>
              <a:solidFill>
                <a:srgbClr val="FFFFFF"/>
              </a:solidFill>
            </a:endParaRPr>
          </a:p>
        </p:txBody>
      </p:sp>
    </p:spTree>
    <p:extLst>
      <p:ext uri="{BB962C8B-B14F-4D97-AF65-F5344CB8AC3E}">
        <p14:creationId xmlns="" xmlns:p14="http://schemas.microsoft.com/office/powerpoint/2010/main" val="29107979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rademark statement">
    <p:spTree>
      <p:nvGrpSpPr>
        <p:cNvPr id="1" name=""/>
        <p:cNvGrpSpPr/>
        <p:nvPr/>
      </p:nvGrpSpPr>
      <p:grpSpPr>
        <a:xfrm>
          <a:off x="0" y="0"/>
          <a:ext cx="0" cy="0"/>
          <a:chOff x="0" y="0"/>
          <a:chExt cx="0" cy="0"/>
        </a:xfrm>
      </p:grpSpPr>
      <p:sp>
        <p:nvSpPr>
          <p:cNvPr id="2" name="Freeform 7"/>
          <p:cNvSpPr>
            <a:spLocks noChangeAspect="1"/>
          </p:cNvSpPr>
          <p:nvPr userDrawn="1"/>
        </p:nvSpPr>
        <p:spPr bwMode="gray">
          <a:xfrm>
            <a:off x="0" y="0"/>
            <a:ext cx="4816720" cy="3240088"/>
          </a:xfrm>
          <a:custGeom>
            <a:avLst/>
            <a:gdLst/>
            <a:ahLst/>
            <a:cxnLst>
              <a:cxn ang="0">
                <a:pos x="0" y="0"/>
              </a:cxn>
              <a:cxn ang="0">
                <a:pos x="0" y="12405"/>
              </a:cxn>
              <a:cxn ang="0">
                <a:pos x="16308" y="12405"/>
              </a:cxn>
              <a:cxn ang="0">
                <a:pos x="19984" y="0"/>
              </a:cxn>
              <a:cxn ang="0">
                <a:pos x="0" y="0"/>
              </a:cxn>
            </a:cxnLst>
            <a:rect l="0" t="0" r="r" b="b"/>
            <a:pathLst>
              <a:path w="19984" h="12405">
                <a:moveTo>
                  <a:pt x="0" y="0"/>
                </a:moveTo>
                <a:lnTo>
                  <a:pt x="0" y="12405"/>
                </a:lnTo>
                <a:lnTo>
                  <a:pt x="16308" y="12405"/>
                </a:lnTo>
                <a:lnTo>
                  <a:pt x="19984"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a:spcBef>
                <a:spcPct val="50000"/>
              </a:spcBef>
              <a:defRPr/>
            </a:pPr>
            <a:endParaRPr lang="en-GB" dirty="0">
              <a:solidFill>
                <a:srgbClr val="000000"/>
              </a:solidFill>
            </a:endParaRPr>
          </a:p>
        </p:txBody>
      </p:sp>
      <p:sp>
        <p:nvSpPr>
          <p:cNvPr id="4" name="Text Placeholder 4"/>
          <p:cNvSpPr>
            <a:spLocks noGrp="1"/>
          </p:cNvSpPr>
          <p:nvPr>
            <p:ph type="body" sz="quarter" idx="10"/>
          </p:nvPr>
        </p:nvSpPr>
        <p:spPr bwMode="gray">
          <a:xfrm>
            <a:off x="252046" y="4291200"/>
            <a:ext cx="3704631" cy="1874650"/>
          </a:xfrm>
          <a:prstGeom prst="rect">
            <a:avLst/>
          </a:prstGeom>
          <a:noFill/>
          <a:ln w="9525">
            <a:noFill/>
            <a:miter lim="800000"/>
            <a:headEnd/>
            <a:tailEnd/>
          </a:ln>
        </p:spPr>
        <p:txBody>
          <a:bodyPr anchor="b">
            <a:noAutofit/>
          </a:bodyPr>
          <a:lstStyle>
            <a:lvl1pPr>
              <a:defRPr lang="en-US" sz="1000" b="0" dirty="0" smtClean="0">
                <a:solidFill>
                  <a:schemeClr val="tx1"/>
                </a:solidFill>
                <a:latin typeface="+mn-lt"/>
                <a:ea typeface="+mn-ea"/>
                <a:cs typeface="+mn-cs"/>
              </a:defRPr>
            </a:lvl1pPr>
          </a:lstStyle>
          <a:p>
            <a:pPr lvl="0"/>
            <a:r>
              <a:rPr lang="en-US" smtClean="0"/>
              <a:t>Click to edit Master text styles</a:t>
            </a:r>
          </a:p>
        </p:txBody>
      </p:sp>
      <p:grpSp>
        <p:nvGrpSpPr>
          <p:cNvPr id="3" name="Group 8"/>
          <p:cNvGrpSpPr>
            <a:grpSpLocks noChangeAspect="1"/>
          </p:cNvGrpSpPr>
          <p:nvPr userDrawn="1"/>
        </p:nvGrpSpPr>
        <p:grpSpPr>
          <a:xfrm>
            <a:off x="118582" y="0"/>
            <a:ext cx="2392974" cy="1530350"/>
            <a:chOff x="-2592388" y="0"/>
            <a:chExt cx="2592388" cy="1530350"/>
          </a:xfrm>
          <a:solidFill>
            <a:schemeClr val="bg1"/>
          </a:solidFill>
        </p:grpSpPr>
        <p:sp>
          <p:nvSpPr>
            <p:cNvPr id="10" name="Freeform 14"/>
            <p:cNvSpPr>
              <a:spLocks noEditPoints="1"/>
            </p:cNvSpPr>
            <p:nvPr userDrawn="1"/>
          </p:nvSpPr>
          <p:spPr bwMode="auto">
            <a:xfrm>
              <a:off x="-2384425" y="393700"/>
              <a:ext cx="2119313" cy="776288"/>
            </a:xfrm>
            <a:custGeom>
              <a:avLst/>
              <a:gdLst/>
              <a:ahLst/>
              <a:cxnLst>
                <a:cxn ang="0">
                  <a:pos x="2851" y="1035"/>
                </a:cxn>
                <a:cxn ang="0">
                  <a:pos x="3588" y="28"/>
                </a:cxn>
                <a:cxn ang="0">
                  <a:pos x="2718" y="826"/>
                </a:cxn>
                <a:cxn ang="0">
                  <a:pos x="1973" y="28"/>
                </a:cxn>
                <a:cxn ang="0">
                  <a:pos x="1663" y="659"/>
                </a:cxn>
                <a:cxn ang="0">
                  <a:pos x="1850" y="28"/>
                </a:cxn>
                <a:cxn ang="0">
                  <a:pos x="1165" y="1000"/>
                </a:cxn>
                <a:cxn ang="0">
                  <a:pos x="1334" y="806"/>
                </a:cxn>
                <a:cxn ang="0">
                  <a:pos x="479" y="1047"/>
                </a:cxn>
                <a:cxn ang="0">
                  <a:pos x="980" y="699"/>
                </a:cxn>
                <a:cxn ang="0">
                  <a:pos x="2747" y="0"/>
                </a:cxn>
                <a:cxn ang="0">
                  <a:pos x="1009" y="0"/>
                </a:cxn>
                <a:cxn ang="0">
                  <a:pos x="665" y="1435"/>
                </a:cxn>
                <a:cxn ang="0">
                  <a:pos x="1150" y="1133"/>
                </a:cxn>
                <a:cxn ang="0">
                  <a:pos x="1980" y="1434"/>
                </a:cxn>
                <a:cxn ang="0">
                  <a:pos x="2963" y="1451"/>
                </a:cxn>
                <a:cxn ang="0">
                  <a:pos x="348" y="2092"/>
                </a:cxn>
                <a:cxn ang="0">
                  <a:pos x="395" y="2104"/>
                </a:cxn>
                <a:cxn ang="0">
                  <a:pos x="880" y="1895"/>
                </a:cxn>
                <a:cxn ang="0">
                  <a:pos x="584" y="1895"/>
                </a:cxn>
                <a:cxn ang="0">
                  <a:pos x="645" y="2088"/>
                </a:cxn>
                <a:cxn ang="0">
                  <a:pos x="813" y="2088"/>
                </a:cxn>
                <a:cxn ang="0">
                  <a:pos x="935" y="1790"/>
                </a:cxn>
                <a:cxn ang="0">
                  <a:pos x="1104" y="1929"/>
                </a:cxn>
                <a:cxn ang="0">
                  <a:pos x="1151" y="1938"/>
                </a:cxn>
                <a:cxn ang="0">
                  <a:pos x="1504" y="2134"/>
                </a:cxn>
                <a:cxn ang="0">
                  <a:pos x="1370" y="2132"/>
                </a:cxn>
                <a:cxn ang="0">
                  <a:pos x="1428" y="1940"/>
                </a:cxn>
                <a:cxn ang="0">
                  <a:pos x="1719" y="1895"/>
                </a:cxn>
                <a:cxn ang="0">
                  <a:pos x="1803" y="2052"/>
                </a:cxn>
                <a:cxn ang="0">
                  <a:pos x="2137" y="1923"/>
                </a:cxn>
                <a:cxn ang="0">
                  <a:pos x="1881" y="2136"/>
                </a:cxn>
                <a:cxn ang="0">
                  <a:pos x="2253" y="2017"/>
                </a:cxn>
                <a:cxn ang="0">
                  <a:pos x="2503" y="1888"/>
                </a:cxn>
                <a:cxn ang="0">
                  <a:pos x="2740" y="2092"/>
                </a:cxn>
                <a:cxn ang="0">
                  <a:pos x="2787" y="2104"/>
                </a:cxn>
                <a:cxn ang="0">
                  <a:pos x="3126" y="2134"/>
                </a:cxn>
                <a:cxn ang="0">
                  <a:pos x="2992" y="2132"/>
                </a:cxn>
                <a:cxn ang="0">
                  <a:pos x="3051" y="1940"/>
                </a:cxn>
                <a:cxn ang="0">
                  <a:pos x="3441" y="1989"/>
                </a:cxn>
                <a:cxn ang="0">
                  <a:pos x="3257" y="1790"/>
                </a:cxn>
                <a:cxn ang="0">
                  <a:pos x="168" y="2120"/>
                </a:cxn>
                <a:cxn ang="0">
                  <a:pos x="3742" y="1935"/>
                </a:cxn>
                <a:cxn ang="0">
                  <a:pos x="3624" y="2110"/>
                </a:cxn>
                <a:cxn ang="0">
                  <a:pos x="3857" y="2017"/>
                </a:cxn>
                <a:cxn ang="0">
                  <a:pos x="4180" y="1894"/>
                </a:cxn>
                <a:cxn ang="0">
                  <a:pos x="4515" y="2136"/>
                </a:cxn>
                <a:cxn ang="0">
                  <a:pos x="4289" y="1939"/>
                </a:cxn>
                <a:cxn ang="0">
                  <a:pos x="4846" y="2010"/>
                </a:cxn>
                <a:cxn ang="0">
                  <a:pos x="4741" y="1935"/>
                </a:cxn>
                <a:cxn ang="0">
                  <a:pos x="4936" y="1789"/>
                </a:cxn>
                <a:cxn ang="0">
                  <a:pos x="5002" y="2021"/>
                </a:cxn>
                <a:cxn ang="0">
                  <a:pos x="5080" y="1988"/>
                </a:cxn>
                <a:cxn ang="0">
                  <a:pos x="5388" y="2136"/>
                </a:cxn>
                <a:cxn ang="0">
                  <a:pos x="5625" y="1893"/>
                </a:cxn>
                <a:cxn ang="0">
                  <a:pos x="5573" y="1790"/>
                </a:cxn>
                <a:cxn ang="0">
                  <a:pos x="5710" y="1848"/>
                </a:cxn>
                <a:cxn ang="0">
                  <a:pos x="5786" y="2086"/>
                </a:cxn>
                <a:cxn ang="0">
                  <a:pos x="5835" y="2229"/>
                </a:cxn>
              </a:cxnLst>
              <a:rect l="0" t="0" r="r" b="b"/>
              <a:pathLst>
                <a:path w="6099" h="2232">
                  <a:moveTo>
                    <a:pt x="3588" y="1105"/>
                  </a:moveTo>
                  <a:cubicBezTo>
                    <a:pt x="3401" y="1105"/>
                    <a:pt x="3401" y="1105"/>
                    <a:pt x="3401" y="1105"/>
                  </a:cubicBezTo>
                  <a:cubicBezTo>
                    <a:pt x="3431" y="981"/>
                    <a:pt x="3431" y="981"/>
                    <a:pt x="3431" y="981"/>
                  </a:cubicBezTo>
                  <a:cubicBezTo>
                    <a:pt x="3055" y="981"/>
                    <a:pt x="3055" y="981"/>
                    <a:pt x="3055" y="981"/>
                  </a:cubicBezTo>
                  <a:cubicBezTo>
                    <a:pt x="3024" y="1105"/>
                    <a:pt x="3024" y="1105"/>
                    <a:pt x="3024" y="1105"/>
                  </a:cubicBezTo>
                  <a:cubicBezTo>
                    <a:pt x="2843" y="1105"/>
                    <a:pt x="2843" y="1105"/>
                    <a:pt x="2843" y="1105"/>
                  </a:cubicBezTo>
                  <a:cubicBezTo>
                    <a:pt x="2843" y="1079"/>
                    <a:pt x="2843" y="1079"/>
                    <a:pt x="2843" y="1079"/>
                  </a:cubicBezTo>
                  <a:cubicBezTo>
                    <a:pt x="2845" y="1065"/>
                    <a:pt x="2848" y="1051"/>
                    <a:pt x="2851" y="1035"/>
                  </a:cubicBezTo>
                  <a:cubicBezTo>
                    <a:pt x="2884" y="901"/>
                    <a:pt x="2972" y="769"/>
                    <a:pt x="3124" y="769"/>
                  </a:cubicBezTo>
                  <a:cubicBezTo>
                    <a:pt x="3185" y="769"/>
                    <a:pt x="3244" y="792"/>
                    <a:pt x="3236" y="875"/>
                  </a:cubicBezTo>
                  <a:cubicBezTo>
                    <a:pt x="3460" y="875"/>
                    <a:pt x="3460" y="875"/>
                    <a:pt x="3460" y="875"/>
                  </a:cubicBezTo>
                  <a:cubicBezTo>
                    <a:pt x="3469" y="836"/>
                    <a:pt x="3484" y="770"/>
                    <a:pt x="3441" y="709"/>
                  </a:cubicBezTo>
                  <a:cubicBezTo>
                    <a:pt x="3394" y="643"/>
                    <a:pt x="3298" y="616"/>
                    <a:pt x="3173" y="616"/>
                  </a:cubicBezTo>
                  <a:cubicBezTo>
                    <a:pt x="3084" y="616"/>
                    <a:pt x="2955" y="631"/>
                    <a:pt x="2843" y="704"/>
                  </a:cubicBezTo>
                  <a:cubicBezTo>
                    <a:pt x="2843" y="28"/>
                    <a:pt x="2843" y="28"/>
                    <a:pt x="2843" y="28"/>
                  </a:cubicBezTo>
                  <a:cubicBezTo>
                    <a:pt x="3588" y="28"/>
                    <a:pt x="3588" y="28"/>
                    <a:pt x="3588" y="28"/>
                  </a:cubicBezTo>
                  <a:lnTo>
                    <a:pt x="3588" y="1105"/>
                  </a:lnTo>
                  <a:close/>
                  <a:moveTo>
                    <a:pt x="3148" y="1287"/>
                  </a:moveTo>
                  <a:cubicBezTo>
                    <a:pt x="3106" y="1294"/>
                    <a:pt x="3063" y="1300"/>
                    <a:pt x="3023" y="1300"/>
                  </a:cubicBezTo>
                  <a:cubicBezTo>
                    <a:pt x="2915" y="1300"/>
                    <a:pt x="2840" y="1250"/>
                    <a:pt x="2839" y="1133"/>
                  </a:cubicBezTo>
                  <a:cubicBezTo>
                    <a:pt x="3186" y="1133"/>
                    <a:pt x="3186" y="1133"/>
                    <a:pt x="3186" y="1133"/>
                  </a:cubicBezTo>
                  <a:lnTo>
                    <a:pt x="3148" y="1287"/>
                  </a:lnTo>
                  <a:close/>
                  <a:moveTo>
                    <a:pt x="2718" y="672"/>
                  </a:moveTo>
                  <a:cubicBezTo>
                    <a:pt x="2718" y="826"/>
                    <a:pt x="2718" y="826"/>
                    <a:pt x="2718" y="826"/>
                  </a:cubicBezTo>
                  <a:cubicBezTo>
                    <a:pt x="2666" y="898"/>
                    <a:pt x="2634" y="976"/>
                    <a:pt x="2619" y="1040"/>
                  </a:cubicBezTo>
                  <a:cubicBezTo>
                    <a:pt x="2613" y="1061"/>
                    <a:pt x="2609" y="1083"/>
                    <a:pt x="2607" y="1105"/>
                  </a:cubicBezTo>
                  <a:cubicBezTo>
                    <a:pt x="2497" y="1105"/>
                    <a:pt x="2497" y="1105"/>
                    <a:pt x="2497" y="1105"/>
                  </a:cubicBezTo>
                  <a:cubicBezTo>
                    <a:pt x="2591" y="660"/>
                    <a:pt x="2591" y="660"/>
                    <a:pt x="2591" y="660"/>
                  </a:cubicBezTo>
                  <a:cubicBezTo>
                    <a:pt x="2276" y="660"/>
                    <a:pt x="2276" y="660"/>
                    <a:pt x="2276" y="660"/>
                  </a:cubicBezTo>
                  <a:cubicBezTo>
                    <a:pt x="1993" y="1105"/>
                    <a:pt x="1993" y="1105"/>
                    <a:pt x="1993" y="1105"/>
                  </a:cubicBezTo>
                  <a:cubicBezTo>
                    <a:pt x="1973" y="1105"/>
                    <a:pt x="1973" y="1105"/>
                    <a:pt x="1973" y="1105"/>
                  </a:cubicBezTo>
                  <a:cubicBezTo>
                    <a:pt x="1973" y="28"/>
                    <a:pt x="1973" y="28"/>
                    <a:pt x="1973" y="28"/>
                  </a:cubicBezTo>
                  <a:cubicBezTo>
                    <a:pt x="2718" y="28"/>
                    <a:pt x="2718" y="28"/>
                    <a:pt x="2718" y="28"/>
                  </a:cubicBezTo>
                  <a:lnTo>
                    <a:pt x="2718" y="672"/>
                  </a:lnTo>
                  <a:close/>
                  <a:moveTo>
                    <a:pt x="2302" y="1105"/>
                  </a:moveTo>
                  <a:cubicBezTo>
                    <a:pt x="2190" y="1105"/>
                    <a:pt x="2190" y="1105"/>
                    <a:pt x="2190" y="1105"/>
                  </a:cubicBezTo>
                  <a:cubicBezTo>
                    <a:pt x="2360" y="838"/>
                    <a:pt x="2360" y="838"/>
                    <a:pt x="2360" y="838"/>
                  </a:cubicBezTo>
                  <a:lnTo>
                    <a:pt x="2302" y="1105"/>
                  </a:lnTo>
                  <a:close/>
                  <a:moveTo>
                    <a:pt x="1850" y="659"/>
                  </a:moveTo>
                  <a:cubicBezTo>
                    <a:pt x="1663" y="659"/>
                    <a:pt x="1663" y="659"/>
                    <a:pt x="1663" y="659"/>
                  </a:cubicBezTo>
                  <a:cubicBezTo>
                    <a:pt x="1535" y="1105"/>
                    <a:pt x="1535" y="1105"/>
                    <a:pt x="1535" y="1105"/>
                  </a:cubicBezTo>
                  <a:cubicBezTo>
                    <a:pt x="1337" y="1105"/>
                    <a:pt x="1337" y="1105"/>
                    <a:pt x="1337" y="1105"/>
                  </a:cubicBezTo>
                  <a:cubicBezTo>
                    <a:pt x="1438" y="1068"/>
                    <a:pt x="1499" y="996"/>
                    <a:pt x="1518" y="890"/>
                  </a:cubicBezTo>
                  <a:cubicBezTo>
                    <a:pt x="1534" y="809"/>
                    <a:pt x="1527" y="755"/>
                    <a:pt x="1493" y="714"/>
                  </a:cubicBezTo>
                  <a:cubicBezTo>
                    <a:pt x="1443" y="654"/>
                    <a:pt x="1342" y="659"/>
                    <a:pt x="1253" y="659"/>
                  </a:cubicBezTo>
                  <a:cubicBezTo>
                    <a:pt x="1237" y="659"/>
                    <a:pt x="1105" y="659"/>
                    <a:pt x="1105" y="659"/>
                  </a:cubicBezTo>
                  <a:cubicBezTo>
                    <a:pt x="1105" y="28"/>
                    <a:pt x="1105" y="28"/>
                    <a:pt x="1105" y="28"/>
                  </a:cubicBezTo>
                  <a:cubicBezTo>
                    <a:pt x="1850" y="28"/>
                    <a:pt x="1850" y="28"/>
                    <a:pt x="1850" y="28"/>
                  </a:cubicBezTo>
                  <a:lnTo>
                    <a:pt x="1850" y="659"/>
                  </a:lnTo>
                  <a:close/>
                  <a:moveTo>
                    <a:pt x="1730" y="1105"/>
                  </a:moveTo>
                  <a:cubicBezTo>
                    <a:pt x="1809" y="826"/>
                    <a:pt x="1809" y="826"/>
                    <a:pt x="1809" y="826"/>
                  </a:cubicBezTo>
                  <a:cubicBezTo>
                    <a:pt x="1812" y="1105"/>
                    <a:pt x="1812" y="1105"/>
                    <a:pt x="1812" y="1105"/>
                  </a:cubicBezTo>
                  <a:lnTo>
                    <a:pt x="1730" y="1105"/>
                  </a:lnTo>
                  <a:close/>
                  <a:moveTo>
                    <a:pt x="1188" y="999"/>
                  </a:moveTo>
                  <a:cubicBezTo>
                    <a:pt x="1187" y="999"/>
                    <a:pt x="1187" y="999"/>
                    <a:pt x="1187" y="999"/>
                  </a:cubicBezTo>
                  <a:cubicBezTo>
                    <a:pt x="1180" y="999"/>
                    <a:pt x="1173" y="1000"/>
                    <a:pt x="1165" y="1000"/>
                  </a:cubicBezTo>
                  <a:cubicBezTo>
                    <a:pt x="1154" y="1000"/>
                    <a:pt x="1145" y="1000"/>
                    <a:pt x="1137" y="1000"/>
                  </a:cubicBezTo>
                  <a:cubicBezTo>
                    <a:pt x="1089" y="1000"/>
                    <a:pt x="1089" y="1000"/>
                    <a:pt x="1089" y="1000"/>
                  </a:cubicBezTo>
                  <a:cubicBezTo>
                    <a:pt x="1111" y="918"/>
                    <a:pt x="1111" y="918"/>
                    <a:pt x="1111" y="918"/>
                  </a:cubicBezTo>
                  <a:cubicBezTo>
                    <a:pt x="1122" y="878"/>
                    <a:pt x="1122" y="878"/>
                    <a:pt x="1122" y="878"/>
                  </a:cubicBezTo>
                  <a:cubicBezTo>
                    <a:pt x="1147" y="783"/>
                    <a:pt x="1147" y="783"/>
                    <a:pt x="1147" y="783"/>
                  </a:cubicBezTo>
                  <a:cubicBezTo>
                    <a:pt x="1158" y="783"/>
                    <a:pt x="1169" y="782"/>
                    <a:pt x="1179" y="782"/>
                  </a:cubicBezTo>
                  <a:cubicBezTo>
                    <a:pt x="1216" y="782"/>
                    <a:pt x="1216" y="782"/>
                    <a:pt x="1216" y="782"/>
                  </a:cubicBezTo>
                  <a:cubicBezTo>
                    <a:pt x="1279" y="782"/>
                    <a:pt x="1319" y="786"/>
                    <a:pt x="1334" y="806"/>
                  </a:cubicBezTo>
                  <a:cubicBezTo>
                    <a:pt x="1345" y="822"/>
                    <a:pt x="1343" y="848"/>
                    <a:pt x="1330" y="888"/>
                  </a:cubicBezTo>
                  <a:cubicBezTo>
                    <a:pt x="1308" y="957"/>
                    <a:pt x="1279" y="992"/>
                    <a:pt x="1188" y="999"/>
                  </a:cubicBezTo>
                  <a:moveTo>
                    <a:pt x="980" y="699"/>
                  </a:moveTo>
                  <a:cubicBezTo>
                    <a:pt x="969" y="737"/>
                    <a:pt x="969" y="737"/>
                    <a:pt x="969" y="737"/>
                  </a:cubicBezTo>
                  <a:cubicBezTo>
                    <a:pt x="862" y="1092"/>
                    <a:pt x="862" y="1092"/>
                    <a:pt x="862" y="1092"/>
                  </a:cubicBezTo>
                  <a:cubicBezTo>
                    <a:pt x="858" y="1105"/>
                    <a:pt x="858" y="1105"/>
                    <a:pt x="858" y="1105"/>
                  </a:cubicBezTo>
                  <a:cubicBezTo>
                    <a:pt x="507" y="1105"/>
                    <a:pt x="507" y="1105"/>
                    <a:pt x="507" y="1105"/>
                  </a:cubicBezTo>
                  <a:cubicBezTo>
                    <a:pt x="479" y="1047"/>
                    <a:pt x="479" y="1047"/>
                    <a:pt x="479" y="1047"/>
                  </a:cubicBezTo>
                  <a:cubicBezTo>
                    <a:pt x="858" y="660"/>
                    <a:pt x="858" y="660"/>
                    <a:pt x="858" y="660"/>
                  </a:cubicBezTo>
                  <a:cubicBezTo>
                    <a:pt x="615" y="660"/>
                    <a:pt x="615" y="660"/>
                    <a:pt x="615" y="660"/>
                  </a:cubicBezTo>
                  <a:cubicBezTo>
                    <a:pt x="319" y="979"/>
                    <a:pt x="319" y="979"/>
                    <a:pt x="319" y="979"/>
                  </a:cubicBezTo>
                  <a:cubicBezTo>
                    <a:pt x="415" y="660"/>
                    <a:pt x="415" y="660"/>
                    <a:pt x="415" y="660"/>
                  </a:cubicBezTo>
                  <a:cubicBezTo>
                    <a:pt x="235" y="660"/>
                    <a:pt x="235" y="660"/>
                    <a:pt x="235" y="660"/>
                  </a:cubicBezTo>
                  <a:cubicBezTo>
                    <a:pt x="235" y="28"/>
                    <a:pt x="235" y="28"/>
                    <a:pt x="235" y="28"/>
                  </a:cubicBezTo>
                  <a:cubicBezTo>
                    <a:pt x="980" y="28"/>
                    <a:pt x="980" y="28"/>
                    <a:pt x="980" y="28"/>
                  </a:cubicBezTo>
                  <a:lnTo>
                    <a:pt x="980" y="699"/>
                  </a:lnTo>
                  <a:close/>
                  <a:moveTo>
                    <a:pt x="281" y="1105"/>
                  </a:moveTo>
                  <a:cubicBezTo>
                    <a:pt x="282" y="1101"/>
                    <a:pt x="282" y="1101"/>
                    <a:pt x="282" y="1101"/>
                  </a:cubicBezTo>
                  <a:cubicBezTo>
                    <a:pt x="285" y="1105"/>
                    <a:pt x="285" y="1105"/>
                    <a:pt x="285" y="1105"/>
                  </a:cubicBezTo>
                  <a:lnTo>
                    <a:pt x="281" y="1105"/>
                  </a:lnTo>
                  <a:close/>
                  <a:moveTo>
                    <a:pt x="2814" y="0"/>
                  </a:moveTo>
                  <a:cubicBezTo>
                    <a:pt x="2814" y="724"/>
                    <a:pt x="2814" y="724"/>
                    <a:pt x="2814" y="724"/>
                  </a:cubicBezTo>
                  <a:cubicBezTo>
                    <a:pt x="2789" y="744"/>
                    <a:pt x="2767" y="765"/>
                    <a:pt x="2747" y="788"/>
                  </a:cubicBezTo>
                  <a:cubicBezTo>
                    <a:pt x="2747" y="0"/>
                    <a:pt x="2747" y="0"/>
                    <a:pt x="2747" y="0"/>
                  </a:cubicBezTo>
                  <a:cubicBezTo>
                    <a:pt x="1945" y="0"/>
                    <a:pt x="1945" y="0"/>
                    <a:pt x="1945" y="0"/>
                  </a:cubicBezTo>
                  <a:cubicBezTo>
                    <a:pt x="1945" y="659"/>
                    <a:pt x="1945" y="659"/>
                    <a:pt x="1945" y="659"/>
                  </a:cubicBezTo>
                  <a:cubicBezTo>
                    <a:pt x="1878" y="659"/>
                    <a:pt x="1878" y="659"/>
                    <a:pt x="1878" y="659"/>
                  </a:cubicBezTo>
                  <a:cubicBezTo>
                    <a:pt x="1878" y="0"/>
                    <a:pt x="1878" y="0"/>
                    <a:pt x="1878" y="0"/>
                  </a:cubicBezTo>
                  <a:cubicBezTo>
                    <a:pt x="1076" y="0"/>
                    <a:pt x="1076" y="0"/>
                    <a:pt x="1076" y="0"/>
                  </a:cubicBezTo>
                  <a:cubicBezTo>
                    <a:pt x="1076" y="660"/>
                    <a:pt x="1076" y="660"/>
                    <a:pt x="1076" y="660"/>
                  </a:cubicBezTo>
                  <a:cubicBezTo>
                    <a:pt x="1009" y="660"/>
                    <a:pt x="1009" y="660"/>
                    <a:pt x="1009" y="660"/>
                  </a:cubicBezTo>
                  <a:cubicBezTo>
                    <a:pt x="1009" y="0"/>
                    <a:pt x="1009" y="0"/>
                    <a:pt x="1009" y="0"/>
                  </a:cubicBezTo>
                  <a:cubicBezTo>
                    <a:pt x="207" y="0"/>
                    <a:pt x="207" y="0"/>
                    <a:pt x="207" y="0"/>
                  </a:cubicBezTo>
                  <a:cubicBezTo>
                    <a:pt x="207" y="753"/>
                    <a:pt x="207" y="753"/>
                    <a:pt x="207" y="753"/>
                  </a:cubicBezTo>
                  <a:cubicBezTo>
                    <a:pt x="2" y="1435"/>
                    <a:pt x="2" y="1435"/>
                    <a:pt x="2" y="1435"/>
                  </a:cubicBezTo>
                  <a:cubicBezTo>
                    <a:pt x="182" y="1435"/>
                    <a:pt x="182" y="1435"/>
                    <a:pt x="182" y="1435"/>
                  </a:cubicBezTo>
                  <a:cubicBezTo>
                    <a:pt x="273" y="1133"/>
                    <a:pt x="273" y="1133"/>
                    <a:pt x="273" y="1133"/>
                  </a:cubicBezTo>
                  <a:cubicBezTo>
                    <a:pt x="299" y="1133"/>
                    <a:pt x="299" y="1133"/>
                    <a:pt x="299" y="1133"/>
                  </a:cubicBezTo>
                  <a:cubicBezTo>
                    <a:pt x="448" y="1435"/>
                    <a:pt x="448" y="1435"/>
                    <a:pt x="448" y="1435"/>
                  </a:cubicBezTo>
                  <a:cubicBezTo>
                    <a:pt x="665" y="1435"/>
                    <a:pt x="665" y="1435"/>
                    <a:pt x="665" y="1435"/>
                  </a:cubicBezTo>
                  <a:cubicBezTo>
                    <a:pt x="520" y="1133"/>
                    <a:pt x="520" y="1133"/>
                    <a:pt x="520" y="1133"/>
                  </a:cubicBezTo>
                  <a:cubicBezTo>
                    <a:pt x="849" y="1133"/>
                    <a:pt x="849" y="1133"/>
                    <a:pt x="849" y="1133"/>
                  </a:cubicBezTo>
                  <a:cubicBezTo>
                    <a:pt x="758" y="1435"/>
                    <a:pt x="758" y="1435"/>
                    <a:pt x="758" y="1435"/>
                  </a:cubicBezTo>
                  <a:cubicBezTo>
                    <a:pt x="955" y="1435"/>
                    <a:pt x="955" y="1435"/>
                    <a:pt x="955" y="1435"/>
                  </a:cubicBezTo>
                  <a:cubicBezTo>
                    <a:pt x="1045" y="1134"/>
                    <a:pt x="1045" y="1134"/>
                    <a:pt x="1045" y="1134"/>
                  </a:cubicBezTo>
                  <a:cubicBezTo>
                    <a:pt x="1088" y="1134"/>
                    <a:pt x="1088" y="1134"/>
                    <a:pt x="1088" y="1134"/>
                  </a:cubicBezTo>
                  <a:cubicBezTo>
                    <a:pt x="1088" y="1133"/>
                    <a:pt x="1088" y="1133"/>
                    <a:pt x="1088" y="1133"/>
                  </a:cubicBezTo>
                  <a:cubicBezTo>
                    <a:pt x="1150" y="1133"/>
                    <a:pt x="1150" y="1133"/>
                    <a:pt x="1150" y="1133"/>
                  </a:cubicBezTo>
                  <a:cubicBezTo>
                    <a:pt x="1155" y="1133"/>
                    <a:pt x="1155" y="1133"/>
                    <a:pt x="1155" y="1133"/>
                  </a:cubicBezTo>
                  <a:cubicBezTo>
                    <a:pt x="1527" y="1133"/>
                    <a:pt x="1527" y="1133"/>
                    <a:pt x="1527" y="1133"/>
                  </a:cubicBezTo>
                  <a:cubicBezTo>
                    <a:pt x="1440" y="1434"/>
                    <a:pt x="1440" y="1434"/>
                    <a:pt x="1440" y="1434"/>
                  </a:cubicBezTo>
                  <a:cubicBezTo>
                    <a:pt x="1638" y="1434"/>
                    <a:pt x="1638" y="1434"/>
                    <a:pt x="1638" y="1434"/>
                  </a:cubicBezTo>
                  <a:cubicBezTo>
                    <a:pt x="1722" y="1133"/>
                    <a:pt x="1722" y="1133"/>
                    <a:pt x="1722" y="1133"/>
                  </a:cubicBezTo>
                  <a:cubicBezTo>
                    <a:pt x="1812" y="1133"/>
                    <a:pt x="1812" y="1133"/>
                    <a:pt x="1812" y="1133"/>
                  </a:cubicBezTo>
                  <a:cubicBezTo>
                    <a:pt x="1814" y="1434"/>
                    <a:pt x="1814" y="1434"/>
                    <a:pt x="1814" y="1434"/>
                  </a:cubicBezTo>
                  <a:cubicBezTo>
                    <a:pt x="1980" y="1434"/>
                    <a:pt x="1980" y="1434"/>
                    <a:pt x="1980" y="1434"/>
                  </a:cubicBezTo>
                  <a:cubicBezTo>
                    <a:pt x="2171" y="1133"/>
                    <a:pt x="2171" y="1133"/>
                    <a:pt x="2171" y="1133"/>
                  </a:cubicBezTo>
                  <a:cubicBezTo>
                    <a:pt x="2296" y="1133"/>
                    <a:pt x="2296" y="1133"/>
                    <a:pt x="2296" y="1133"/>
                  </a:cubicBezTo>
                  <a:cubicBezTo>
                    <a:pt x="2232" y="1434"/>
                    <a:pt x="2232" y="1434"/>
                    <a:pt x="2232" y="1434"/>
                  </a:cubicBezTo>
                  <a:cubicBezTo>
                    <a:pt x="2427" y="1434"/>
                    <a:pt x="2427" y="1434"/>
                    <a:pt x="2427" y="1434"/>
                  </a:cubicBezTo>
                  <a:cubicBezTo>
                    <a:pt x="2491" y="1133"/>
                    <a:pt x="2491" y="1133"/>
                    <a:pt x="2491" y="1133"/>
                  </a:cubicBezTo>
                  <a:cubicBezTo>
                    <a:pt x="2604" y="1133"/>
                    <a:pt x="2604" y="1133"/>
                    <a:pt x="2604" y="1133"/>
                  </a:cubicBezTo>
                  <a:cubicBezTo>
                    <a:pt x="2599" y="1226"/>
                    <a:pt x="2623" y="1311"/>
                    <a:pt x="2685" y="1368"/>
                  </a:cubicBezTo>
                  <a:cubicBezTo>
                    <a:pt x="2761" y="1438"/>
                    <a:pt x="2877" y="1451"/>
                    <a:pt x="2963" y="1451"/>
                  </a:cubicBezTo>
                  <a:cubicBezTo>
                    <a:pt x="3081" y="1451"/>
                    <a:pt x="3203" y="1434"/>
                    <a:pt x="3326" y="1407"/>
                  </a:cubicBezTo>
                  <a:cubicBezTo>
                    <a:pt x="3394" y="1133"/>
                    <a:pt x="3394" y="1133"/>
                    <a:pt x="3394" y="1133"/>
                  </a:cubicBezTo>
                  <a:cubicBezTo>
                    <a:pt x="3617" y="1133"/>
                    <a:pt x="3617" y="1133"/>
                    <a:pt x="3617" y="1133"/>
                  </a:cubicBezTo>
                  <a:cubicBezTo>
                    <a:pt x="3617" y="0"/>
                    <a:pt x="3617" y="0"/>
                    <a:pt x="3617" y="0"/>
                  </a:cubicBezTo>
                  <a:lnTo>
                    <a:pt x="2814" y="0"/>
                  </a:lnTo>
                  <a:close/>
                  <a:moveTo>
                    <a:pt x="351" y="1894"/>
                  </a:moveTo>
                  <a:cubicBezTo>
                    <a:pt x="321" y="2038"/>
                    <a:pt x="321" y="2038"/>
                    <a:pt x="321" y="2038"/>
                  </a:cubicBezTo>
                  <a:cubicBezTo>
                    <a:pt x="316" y="2060"/>
                    <a:pt x="309" y="2092"/>
                    <a:pt x="348" y="2092"/>
                  </a:cubicBezTo>
                  <a:cubicBezTo>
                    <a:pt x="393" y="2092"/>
                    <a:pt x="400" y="2058"/>
                    <a:pt x="409" y="2016"/>
                  </a:cubicBezTo>
                  <a:cubicBezTo>
                    <a:pt x="435" y="1894"/>
                    <a:pt x="435" y="1894"/>
                    <a:pt x="435" y="1894"/>
                  </a:cubicBezTo>
                  <a:cubicBezTo>
                    <a:pt x="508" y="1894"/>
                    <a:pt x="508" y="1894"/>
                    <a:pt x="508" y="1894"/>
                  </a:cubicBezTo>
                  <a:cubicBezTo>
                    <a:pt x="474" y="2053"/>
                    <a:pt x="474" y="2053"/>
                    <a:pt x="474" y="2053"/>
                  </a:cubicBezTo>
                  <a:cubicBezTo>
                    <a:pt x="464" y="2106"/>
                    <a:pt x="463" y="2112"/>
                    <a:pt x="462" y="2118"/>
                  </a:cubicBezTo>
                  <a:cubicBezTo>
                    <a:pt x="461" y="2125"/>
                    <a:pt x="460" y="2130"/>
                    <a:pt x="460" y="2136"/>
                  </a:cubicBezTo>
                  <a:cubicBezTo>
                    <a:pt x="391" y="2136"/>
                    <a:pt x="391" y="2136"/>
                    <a:pt x="391" y="2136"/>
                  </a:cubicBezTo>
                  <a:cubicBezTo>
                    <a:pt x="395" y="2104"/>
                    <a:pt x="395" y="2104"/>
                    <a:pt x="395" y="2104"/>
                  </a:cubicBezTo>
                  <a:cubicBezTo>
                    <a:pt x="386" y="2115"/>
                    <a:pt x="362" y="2143"/>
                    <a:pt x="315" y="2143"/>
                  </a:cubicBezTo>
                  <a:cubicBezTo>
                    <a:pt x="283" y="2143"/>
                    <a:pt x="259" y="2128"/>
                    <a:pt x="250" y="2110"/>
                  </a:cubicBezTo>
                  <a:cubicBezTo>
                    <a:pt x="238" y="2090"/>
                    <a:pt x="245" y="2056"/>
                    <a:pt x="248" y="2045"/>
                  </a:cubicBezTo>
                  <a:cubicBezTo>
                    <a:pt x="279" y="1894"/>
                    <a:pt x="279" y="1894"/>
                    <a:pt x="279" y="1894"/>
                  </a:cubicBezTo>
                  <a:lnTo>
                    <a:pt x="351" y="1894"/>
                  </a:lnTo>
                  <a:close/>
                  <a:moveTo>
                    <a:pt x="812" y="1942"/>
                  </a:moveTo>
                  <a:cubicBezTo>
                    <a:pt x="870" y="1942"/>
                    <a:pt x="870" y="1942"/>
                    <a:pt x="870" y="1942"/>
                  </a:cubicBezTo>
                  <a:cubicBezTo>
                    <a:pt x="880" y="1895"/>
                    <a:pt x="880" y="1895"/>
                    <a:pt x="880" y="1895"/>
                  </a:cubicBezTo>
                  <a:cubicBezTo>
                    <a:pt x="822" y="1895"/>
                    <a:pt x="822" y="1895"/>
                    <a:pt x="822" y="1895"/>
                  </a:cubicBezTo>
                  <a:cubicBezTo>
                    <a:pt x="838" y="1822"/>
                    <a:pt x="838" y="1822"/>
                    <a:pt x="838" y="1822"/>
                  </a:cubicBezTo>
                  <a:cubicBezTo>
                    <a:pt x="762" y="1848"/>
                    <a:pt x="762" y="1848"/>
                    <a:pt x="762" y="1848"/>
                  </a:cubicBezTo>
                  <a:cubicBezTo>
                    <a:pt x="752" y="1895"/>
                    <a:pt x="752" y="1895"/>
                    <a:pt x="752" y="1895"/>
                  </a:cubicBezTo>
                  <a:cubicBezTo>
                    <a:pt x="654" y="1895"/>
                    <a:pt x="654" y="1895"/>
                    <a:pt x="654" y="1895"/>
                  </a:cubicBezTo>
                  <a:cubicBezTo>
                    <a:pt x="670" y="1822"/>
                    <a:pt x="670" y="1822"/>
                    <a:pt x="670" y="1822"/>
                  </a:cubicBezTo>
                  <a:cubicBezTo>
                    <a:pt x="594" y="1848"/>
                    <a:pt x="594" y="1848"/>
                    <a:pt x="594" y="1848"/>
                  </a:cubicBezTo>
                  <a:cubicBezTo>
                    <a:pt x="584" y="1895"/>
                    <a:pt x="584" y="1895"/>
                    <a:pt x="584" y="1895"/>
                  </a:cubicBezTo>
                  <a:cubicBezTo>
                    <a:pt x="537" y="1895"/>
                    <a:pt x="537" y="1895"/>
                    <a:pt x="537" y="1895"/>
                  </a:cubicBezTo>
                  <a:cubicBezTo>
                    <a:pt x="527" y="1942"/>
                    <a:pt x="527" y="1942"/>
                    <a:pt x="527" y="1942"/>
                  </a:cubicBezTo>
                  <a:cubicBezTo>
                    <a:pt x="574" y="1942"/>
                    <a:pt x="574" y="1942"/>
                    <a:pt x="574" y="1942"/>
                  </a:cubicBezTo>
                  <a:cubicBezTo>
                    <a:pt x="545" y="2075"/>
                    <a:pt x="545" y="2075"/>
                    <a:pt x="545" y="2075"/>
                  </a:cubicBezTo>
                  <a:cubicBezTo>
                    <a:pt x="541" y="2095"/>
                    <a:pt x="531" y="2141"/>
                    <a:pt x="603" y="2141"/>
                  </a:cubicBezTo>
                  <a:cubicBezTo>
                    <a:pt x="615" y="2141"/>
                    <a:pt x="636" y="2139"/>
                    <a:pt x="660" y="2133"/>
                  </a:cubicBezTo>
                  <a:cubicBezTo>
                    <a:pt x="670" y="2086"/>
                    <a:pt x="670" y="2086"/>
                    <a:pt x="670" y="2086"/>
                  </a:cubicBezTo>
                  <a:cubicBezTo>
                    <a:pt x="661" y="2087"/>
                    <a:pt x="656" y="2088"/>
                    <a:pt x="645" y="2088"/>
                  </a:cubicBezTo>
                  <a:cubicBezTo>
                    <a:pt x="614" y="2088"/>
                    <a:pt x="617" y="2074"/>
                    <a:pt x="621" y="2052"/>
                  </a:cubicBezTo>
                  <a:cubicBezTo>
                    <a:pt x="645" y="1942"/>
                    <a:pt x="645" y="1942"/>
                    <a:pt x="645" y="1942"/>
                  </a:cubicBezTo>
                  <a:cubicBezTo>
                    <a:pt x="741" y="1942"/>
                    <a:pt x="741" y="1942"/>
                    <a:pt x="741" y="1942"/>
                  </a:cubicBezTo>
                  <a:cubicBezTo>
                    <a:pt x="713" y="2075"/>
                    <a:pt x="713" y="2075"/>
                    <a:pt x="713" y="2075"/>
                  </a:cubicBezTo>
                  <a:cubicBezTo>
                    <a:pt x="709" y="2095"/>
                    <a:pt x="699" y="2141"/>
                    <a:pt x="771" y="2141"/>
                  </a:cubicBezTo>
                  <a:cubicBezTo>
                    <a:pt x="782" y="2141"/>
                    <a:pt x="804" y="2139"/>
                    <a:pt x="828" y="2133"/>
                  </a:cubicBezTo>
                  <a:cubicBezTo>
                    <a:pt x="838" y="2086"/>
                    <a:pt x="838" y="2086"/>
                    <a:pt x="838" y="2086"/>
                  </a:cubicBezTo>
                  <a:cubicBezTo>
                    <a:pt x="829" y="2087"/>
                    <a:pt x="824" y="2088"/>
                    <a:pt x="813" y="2088"/>
                  </a:cubicBezTo>
                  <a:cubicBezTo>
                    <a:pt x="781" y="2088"/>
                    <a:pt x="785" y="2074"/>
                    <a:pt x="788" y="2052"/>
                  </a:cubicBezTo>
                  <a:lnTo>
                    <a:pt x="812" y="1942"/>
                  </a:lnTo>
                  <a:close/>
                  <a:moveTo>
                    <a:pt x="916" y="1893"/>
                  </a:moveTo>
                  <a:cubicBezTo>
                    <a:pt x="987" y="1893"/>
                    <a:pt x="987" y="1893"/>
                    <a:pt x="987" y="1893"/>
                  </a:cubicBezTo>
                  <a:cubicBezTo>
                    <a:pt x="935" y="2136"/>
                    <a:pt x="935" y="2136"/>
                    <a:pt x="935" y="2136"/>
                  </a:cubicBezTo>
                  <a:cubicBezTo>
                    <a:pt x="864" y="2136"/>
                    <a:pt x="864" y="2136"/>
                    <a:pt x="864" y="2136"/>
                  </a:cubicBezTo>
                  <a:lnTo>
                    <a:pt x="916" y="1893"/>
                  </a:lnTo>
                  <a:close/>
                  <a:moveTo>
                    <a:pt x="935" y="1790"/>
                  </a:moveTo>
                  <a:cubicBezTo>
                    <a:pt x="1011" y="1790"/>
                    <a:pt x="1011" y="1790"/>
                    <a:pt x="1011" y="1790"/>
                  </a:cubicBezTo>
                  <a:cubicBezTo>
                    <a:pt x="998" y="1851"/>
                    <a:pt x="998" y="1851"/>
                    <a:pt x="998" y="1851"/>
                  </a:cubicBezTo>
                  <a:cubicBezTo>
                    <a:pt x="922" y="1851"/>
                    <a:pt x="922" y="1851"/>
                    <a:pt x="922" y="1851"/>
                  </a:cubicBezTo>
                  <a:lnTo>
                    <a:pt x="935" y="1790"/>
                  </a:lnTo>
                  <a:close/>
                  <a:moveTo>
                    <a:pt x="1034" y="1937"/>
                  </a:moveTo>
                  <a:cubicBezTo>
                    <a:pt x="1034" y="1936"/>
                    <a:pt x="1040" y="1909"/>
                    <a:pt x="1042" y="1893"/>
                  </a:cubicBezTo>
                  <a:cubicBezTo>
                    <a:pt x="1110" y="1893"/>
                    <a:pt x="1110" y="1893"/>
                    <a:pt x="1110" y="1893"/>
                  </a:cubicBezTo>
                  <a:cubicBezTo>
                    <a:pt x="1104" y="1929"/>
                    <a:pt x="1104" y="1929"/>
                    <a:pt x="1104" y="1929"/>
                  </a:cubicBezTo>
                  <a:cubicBezTo>
                    <a:pt x="1113" y="1918"/>
                    <a:pt x="1139" y="1887"/>
                    <a:pt x="1192" y="1887"/>
                  </a:cubicBezTo>
                  <a:cubicBezTo>
                    <a:pt x="1239" y="1887"/>
                    <a:pt x="1254" y="1916"/>
                    <a:pt x="1256" y="1933"/>
                  </a:cubicBezTo>
                  <a:cubicBezTo>
                    <a:pt x="1259" y="1948"/>
                    <a:pt x="1257" y="1960"/>
                    <a:pt x="1248" y="2005"/>
                  </a:cubicBezTo>
                  <a:cubicBezTo>
                    <a:pt x="1220" y="2136"/>
                    <a:pt x="1220" y="2136"/>
                    <a:pt x="1220" y="2136"/>
                  </a:cubicBezTo>
                  <a:cubicBezTo>
                    <a:pt x="1147" y="2136"/>
                    <a:pt x="1147" y="2136"/>
                    <a:pt x="1147" y="2136"/>
                  </a:cubicBezTo>
                  <a:cubicBezTo>
                    <a:pt x="1179" y="1985"/>
                    <a:pt x="1179" y="1985"/>
                    <a:pt x="1179" y="1985"/>
                  </a:cubicBezTo>
                  <a:cubicBezTo>
                    <a:pt x="1181" y="1975"/>
                    <a:pt x="1183" y="1967"/>
                    <a:pt x="1181" y="1959"/>
                  </a:cubicBezTo>
                  <a:cubicBezTo>
                    <a:pt x="1178" y="1949"/>
                    <a:pt x="1169" y="1938"/>
                    <a:pt x="1151" y="1938"/>
                  </a:cubicBezTo>
                  <a:cubicBezTo>
                    <a:pt x="1136" y="1938"/>
                    <a:pt x="1120" y="1946"/>
                    <a:pt x="1110" y="1957"/>
                  </a:cubicBezTo>
                  <a:cubicBezTo>
                    <a:pt x="1104" y="1963"/>
                    <a:pt x="1097" y="1975"/>
                    <a:pt x="1093" y="1994"/>
                  </a:cubicBezTo>
                  <a:cubicBezTo>
                    <a:pt x="1063" y="2136"/>
                    <a:pt x="1063" y="2136"/>
                    <a:pt x="1063" y="2136"/>
                  </a:cubicBezTo>
                  <a:cubicBezTo>
                    <a:pt x="992" y="2136"/>
                    <a:pt x="992" y="2136"/>
                    <a:pt x="992" y="2136"/>
                  </a:cubicBezTo>
                  <a:lnTo>
                    <a:pt x="1034" y="1937"/>
                  </a:lnTo>
                  <a:close/>
                  <a:moveTo>
                    <a:pt x="1558" y="1895"/>
                  </a:moveTo>
                  <a:cubicBezTo>
                    <a:pt x="1552" y="1914"/>
                    <a:pt x="1547" y="1930"/>
                    <a:pt x="1542" y="1955"/>
                  </a:cubicBezTo>
                  <a:cubicBezTo>
                    <a:pt x="1504" y="2134"/>
                    <a:pt x="1504" y="2134"/>
                    <a:pt x="1504" y="2134"/>
                  </a:cubicBezTo>
                  <a:cubicBezTo>
                    <a:pt x="1486" y="2223"/>
                    <a:pt x="1409" y="2232"/>
                    <a:pt x="1363" y="2232"/>
                  </a:cubicBezTo>
                  <a:cubicBezTo>
                    <a:pt x="1328" y="2232"/>
                    <a:pt x="1261" y="2228"/>
                    <a:pt x="1272" y="2154"/>
                  </a:cubicBezTo>
                  <a:cubicBezTo>
                    <a:pt x="1340" y="2154"/>
                    <a:pt x="1340" y="2154"/>
                    <a:pt x="1340" y="2154"/>
                  </a:cubicBezTo>
                  <a:cubicBezTo>
                    <a:pt x="1340" y="2158"/>
                    <a:pt x="1339" y="2166"/>
                    <a:pt x="1344" y="2174"/>
                  </a:cubicBezTo>
                  <a:cubicBezTo>
                    <a:pt x="1348" y="2181"/>
                    <a:pt x="1357" y="2188"/>
                    <a:pt x="1375" y="2188"/>
                  </a:cubicBezTo>
                  <a:cubicBezTo>
                    <a:pt x="1397" y="2188"/>
                    <a:pt x="1417" y="2178"/>
                    <a:pt x="1427" y="2156"/>
                  </a:cubicBezTo>
                  <a:cubicBezTo>
                    <a:pt x="1432" y="2144"/>
                    <a:pt x="1434" y="2135"/>
                    <a:pt x="1442" y="2099"/>
                  </a:cubicBezTo>
                  <a:cubicBezTo>
                    <a:pt x="1413" y="2128"/>
                    <a:pt x="1387" y="2132"/>
                    <a:pt x="1370" y="2132"/>
                  </a:cubicBezTo>
                  <a:cubicBezTo>
                    <a:pt x="1300" y="2132"/>
                    <a:pt x="1280" y="2071"/>
                    <a:pt x="1293" y="2012"/>
                  </a:cubicBezTo>
                  <a:cubicBezTo>
                    <a:pt x="1306" y="1951"/>
                    <a:pt x="1352" y="1892"/>
                    <a:pt x="1422" y="1892"/>
                  </a:cubicBezTo>
                  <a:cubicBezTo>
                    <a:pt x="1466" y="1892"/>
                    <a:pt x="1477" y="1916"/>
                    <a:pt x="1482" y="1927"/>
                  </a:cubicBezTo>
                  <a:cubicBezTo>
                    <a:pt x="1492" y="1895"/>
                    <a:pt x="1492" y="1895"/>
                    <a:pt x="1492" y="1895"/>
                  </a:cubicBezTo>
                  <a:lnTo>
                    <a:pt x="1558" y="1895"/>
                  </a:lnTo>
                  <a:close/>
                  <a:moveTo>
                    <a:pt x="1397" y="2083"/>
                  </a:moveTo>
                  <a:cubicBezTo>
                    <a:pt x="1447" y="2083"/>
                    <a:pt x="1459" y="2025"/>
                    <a:pt x="1461" y="2014"/>
                  </a:cubicBezTo>
                  <a:cubicBezTo>
                    <a:pt x="1467" y="1986"/>
                    <a:pt x="1472" y="1940"/>
                    <a:pt x="1428" y="1940"/>
                  </a:cubicBezTo>
                  <a:cubicBezTo>
                    <a:pt x="1401" y="1940"/>
                    <a:pt x="1375" y="1960"/>
                    <a:pt x="1364" y="2012"/>
                  </a:cubicBezTo>
                  <a:cubicBezTo>
                    <a:pt x="1362" y="2025"/>
                    <a:pt x="1349" y="2083"/>
                    <a:pt x="1397" y="2083"/>
                  </a:cubicBezTo>
                  <a:moveTo>
                    <a:pt x="1842" y="2133"/>
                  </a:moveTo>
                  <a:cubicBezTo>
                    <a:pt x="1818" y="2139"/>
                    <a:pt x="1797" y="2141"/>
                    <a:pt x="1786" y="2141"/>
                  </a:cubicBezTo>
                  <a:cubicBezTo>
                    <a:pt x="1714" y="2141"/>
                    <a:pt x="1723" y="2095"/>
                    <a:pt x="1728" y="2075"/>
                  </a:cubicBezTo>
                  <a:cubicBezTo>
                    <a:pt x="1756" y="1942"/>
                    <a:pt x="1756" y="1942"/>
                    <a:pt x="1756" y="1942"/>
                  </a:cubicBezTo>
                  <a:cubicBezTo>
                    <a:pt x="1710" y="1942"/>
                    <a:pt x="1710" y="1942"/>
                    <a:pt x="1710" y="1942"/>
                  </a:cubicBezTo>
                  <a:cubicBezTo>
                    <a:pt x="1719" y="1895"/>
                    <a:pt x="1719" y="1895"/>
                    <a:pt x="1719" y="1895"/>
                  </a:cubicBezTo>
                  <a:cubicBezTo>
                    <a:pt x="1766" y="1895"/>
                    <a:pt x="1766" y="1895"/>
                    <a:pt x="1766" y="1895"/>
                  </a:cubicBezTo>
                  <a:cubicBezTo>
                    <a:pt x="1776" y="1848"/>
                    <a:pt x="1776" y="1848"/>
                    <a:pt x="1776" y="1848"/>
                  </a:cubicBezTo>
                  <a:cubicBezTo>
                    <a:pt x="1852" y="1822"/>
                    <a:pt x="1852" y="1822"/>
                    <a:pt x="1852" y="1822"/>
                  </a:cubicBezTo>
                  <a:cubicBezTo>
                    <a:pt x="1837" y="1895"/>
                    <a:pt x="1837" y="1895"/>
                    <a:pt x="1837" y="1895"/>
                  </a:cubicBezTo>
                  <a:cubicBezTo>
                    <a:pt x="1895" y="1895"/>
                    <a:pt x="1895" y="1895"/>
                    <a:pt x="1895" y="1895"/>
                  </a:cubicBezTo>
                  <a:cubicBezTo>
                    <a:pt x="1884" y="1942"/>
                    <a:pt x="1884" y="1942"/>
                    <a:pt x="1884" y="1942"/>
                  </a:cubicBezTo>
                  <a:cubicBezTo>
                    <a:pt x="1827" y="1942"/>
                    <a:pt x="1827" y="1942"/>
                    <a:pt x="1827" y="1942"/>
                  </a:cubicBezTo>
                  <a:cubicBezTo>
                    <a:pt x="1803" y="2052"/>
                    <a:pt x="1803" y="2052"/>
                    <a:pt x="1803" y="2052"/>
                  </a:cubicBezTo>
                  <a:cubicBezTo>
                    <a:pt x="1799" y="2074"/>
                    <a:pt x="1796" y="2088"/>
                    <a:pt x="1828" y="2088"/>
                  </a:cubicBezTo>
                  <a:cubicBezTo>
                    <a:pt x="1838" y="2088"/>
                    <a:pt x="1844" y="2087"/>
                    <a:pt x="1852" y="2086"/>
                  </a:cubicBezTo>
                  <a:lnTo>
                    <a:pt x="1842" y="2133"/>
                  </a:lnTo>
                  <a:close/>
                  <a:moveTo>
                    <a:pt x="1954" y="1790"/>
                  </a:moveTo>
                  <a:cubicBezTo>
                    <a:pt x="2025" y="1790"/>
                    <a:pt x="2025" y="1790"/>
                    <a:pt x="2025" y="1790"/>
                  </a:cubicBezTo>
                  <a:cubicBezTo>
                    <a:pt x="1996" y="1927"/>
                    <a:pt x="1996" y="1927"/>
                    <a:pt x="1996" y="1927"/>
                  </a:cubicBezTo>
                  <a:cubicBezTo>
                    <a:pt x="2007" y="1915"/>
                    <a:pt x="2030" y="1890"/>
                    <a:pt x="2074" y="1890"/>
                  </a:cubicBezTo>
                  <a:cubicBezTo>
                    <a:pt x="2110" y="1890"/>
                    <a:pt x="2129" y="1908"/>
                    <a:pt x="2137" y="1923"/>
                  </a:cubicBezTo>
                  <a:cubicBezTo>
                    <a:pt x="2143" y="1935"/>
                    <a:pt x="2146" y="1957"/>
                    <a:pt x="2139" y="1989"/>
                  </a:cubicBezTo>
                  <a:cubicBezTo>
                    <a:pt x="2108" y="2136"/>
                    <a:pt x="2108" y="2136"/>
                    <a:pt x="2108" y="2136"/>
                  </a:cubicBezTo>
                  <a:cubicBezTo>
                    <a:pt x="2037" y="2136"/>
                    <a:pt x="2037" y="2136"/>
                    <a:pt x="2037" y="2136"/>
                  </a:cubicBezTo>
                  <a:cubicBezTo>
                    <a:pt x="2068" y="1991"/>
                    <a:pt x="2068" y="1991"/>
                    <a:pt x="2068" y="1991"/>
                  </a:cubicBezTo>
                  <a:cubicBezTo>
                    <a:pt x="2071" y="1977"/>
                    <a:pt x="2079" y="1938"/>
                    <a:pt x="2040" y="1938"/>
                  </a:cubicBezTo>
                  <a:cubicBezTo>
                    <a:pt x="2019" y="1938"/>
                    <a:pt x="1991" y="1950"/>
                    <a:pt x="1983" y="1988"/>
                  </a:cubicBezTo>
                  <a:cubicBezTo>
                    <a:pt x="1952" y="2136"/>
                    <a:pt x="1952" y="2136"/>
                    <a:pt x="1952" y="2136"/>
                  </a:cubicBezTo>
                  <a:cubicBezTo>
                    <a:pt x="1881" y="2136"/>
                    <a:pt x="1881" y="2136"/>
                    <a:pt x="1881" y="2136"/>
                  </a:cubicBezTo>
                  <a:lnTo>
                    <a:pt x="1954" y="1790"/>
                  </a:lnTo>
                  <a:close/>
                  <a:moveTo>
                    <a:pt x="2195" y="1953"/>
                  </a:moveTo>
                  <a:cubicBezTo>
                    <a:pt x="2197" y="1942"/>
                    <a:pt x="2203" y="1906"/>
                    <a:pt x="2205" y="1893"/>
                  </a:cubicBezTo>
                  <a:cubicBezTo>
                    <a:pt x="2271" y="1893"/>
                    <a:pt x="2271" y="1893"/>
                    <a:pt x="2271" y="1893"/>
                  </a:cubicBezTo>
                  <a:cubicBezTo>
                    <a:pt x="2263" y="1939"/>
                    <a:pt x="2263" y="1939"/>
                    <a:pt x="2263" y="1939"/>
                  </a:cubicBezTo>
                  <a:cubicBezTo>
                    <a:pt x="2276" y="1919"/>
                    <a:pt x="2298" y="1889"/>
                    <a:pt x="2356" y="1892"/>
                  </a:cubicBezTo>
                  <a:cubicBezTo>
                    <a:pt x="2342" y="1956"/>
                    <a:pt x="2342" y="1956"/>
                    <a:pt x="2342" y="1956"/>
                  </a:cubicBezTo>
                  <a:cubicBezTo>
                    <a:pt x="2271" y="1949"/>
                    <a:pt x="2259" y="1986"/>
                    <a:pt x="2253" y="2017"/>
                  </a:cubicBezTo>
                  <a:cubicBezTo>
                    <a:pt x="2227" y="2136"/>
                    <a:pt x="2227" y="2136"/>
                    <a:pt x="2227" y="2136"/>
                  </a:cubicBezTo>
                  <a:cubicBezTo>
                    <a:pt x="2156" y="2136"/>
                    <a:pt x="2156" y="2136"/>
                    <a:pt x="2156" y="2136"/>
                  </a:cubicBezTo>
                  <a:lnTo>
                    <a:pt x="2195" y="1953"/>
                  </a:lnTo>
                  <a:close/>
                  <a:moveTo>
                    <a:pt x="2503" y="1888"/>
                  </a:moveTo>
                  <a:cubicBezTo>
                    <a:pt x="2591" y="1888"/>
                    <a:pt x="2617" y="1948"/>
                    <a:pt x="2602" y="2015"/>
                  </a:cubicBezTo>
                  <a:cubicBezTo>
                    <a:pt x="2587" y="2083"/>
                    <a:pt x="2535" y="2145"/>
                    <a:pt x="2447" y="2145"/>
                  </a:cubicBezTo>
                  <a:cubicBezTo>
                    <a:pt x="2378" y="2145"/>
                    <a:pt x="2332" y="2102"/>
                    <a:pt x="2350" y="2017"/>
                  </a:cubicBezTo>
                  <a:cubicBezTo>
                    <a:pt x="2362" y="1959"/>
                    <a:pt x="2408" y="1888"/>
                    <a:pt x="2503" y="1888"/>
                  </a:cubicBezTo>
                  <a:moveTo>
                    <a:pt x="2460" y="2095"/>
                  </a:moveTo>
                  <a:cubicBezTo>
                    <a:pt x="2491" y="2095"/>
                    <a:pt x="2516" y="2077"/>
                    <a:pt x="2530" y="2012"/>
                  </a:cubicBezTo>
                  <a:cubicBezTo>
                    <a:pt x="2537" y="1980"/>
                    <a:pt x="2540" y="1935"/>
                    <a:pt x="2493" y="1935"/>
                  </a:cubicBezTo>
                  <a:cubicBezTo>
                    <a:pt x="2441" y="1935"/>
                    <a:pt x="2427" y="1995"/>
                    <a:pt x="2423" y="2018"/>
                  </a:cubicBezTo>
                  <a:cubicBezTo>
                    <a:pt x="2411" y="2072"/>
                    <a:pt x="2425" y="2095"/>
                    <a:pt x="2460" y="2095"/>
                  </a:cubicBezTo>
                  <a:moveTo>
                    <a:pt x="2743" y="1894"/>
                  </a:moveTo>
                  <a:cubicBezTo>
                    <a:pt x="2713" y="2038"/>
                    <a:pt x="2713" y="2038"/>
                    <a:pt x="2713" y="2038"/>
                  </a:cubicBezTo>
                  <a:cubicBezTo>
                    <a:pt x="2708" y="2060"/>
                    <a:pt x="2701" y="2092"/>
                    <a:pt x="2740" y="2092"/>
                  </a:cubicBezTo>
                  <a:cubicBezTo>
                    <a:pt x="2785" y="2092"/>
                    <a:pt x="2792" y="2058"/>
                    <a:pt x="2801" y="2016"/>
                  </a:cubicBezTo>
                  <a:cubicBezTo>
                    <a:pt x="2827" y="1894"/>
                    <a:pt x="2827" y="1894"/>
                    <a:pt x="2827" y="1894"/>
                  </a:cubicBezTo>
                  <a:cubicBezTo>
                    <a:pt x="2900" y="1894"/>
                    <a:pt x="2900" y="1894"/>
                    <a:pt x="2900" y="1894"/>
                  </a:cubicBezTo>
                  <a:cubicBezTo>
                    <a:pt x="2867" y="2053"/>
                    <a:pt x="2867" y="2053"/>
                    <a:pt x="2867" y="2053"/>
                  </a:cubicBezTo>
                  <a:cubicBezTo>
                    <a:pt x="2856" y="2106"/>
                    <a:pt x="2855" y="2112"/>
                    <a:pt x="2854" y="2118"/>
                  </a:cubicBezTo>
                  <a:cubicBezTo>
                    <a:pt x="2853" y="2125"/>
                    <a:pt x="2852" y="2130"/>
                    <a:pt x="2852" y="2136"/>
                  </a:cubicBezTo>
                  <a:cubicBezTo>
                    <a:pt x="2783" y="2136"/>
                    <a:pt x="2783" y="2136"/>
                    <a:pt x="2783" y="2136"/>
                  </a:cubicBezTo>
                  <a:cubicBezTo>
                    <a:pt x="2787" y="2104"/>
                    <a:pt x="2787" y="2104"/>
                    <a:pt x="2787" y="2104"/>
                  </a:cubicBezTo>
                  <a:cubicBezTo>
                    <a:pt x="2778" y="2115"/>
                    <a:pt x="2753" y="2143"/>
                    <a:pt x="2707" y="2143"/>
                  </a:cubicBezTo>
                  <a:cubicBezTo>
                    <a:pt x="2675" y="2143"/>
                    <a:pt x="2651" y="2128"/>
                    <a:pt x="2641" y="2110"/>
                  </a:cubicBezTo>
                  <a:cubicBezTo>
                    <a:pt x="2630" y="2090"/>
                    <a:pt x="2637" y="2056"/>
                    <a:pt x="2639" y="2045"/>
                  </a:cubicBezTo>
                  <a:cubicBezTo>
                    <a:pt x="2671" y="1894"/>
                    <a:pt x="2671" y="1894"/>
                    <a:pt x="2671" y="1894"/>
                  </a:cubicBezTo>
                  <a:lnTo>
                    <a:pt x="2743" y="1894"/>
                  </a:lnTo>
                  <a:close/>
                  <a:moveTo>
                    <a:pt x="3181" y="1895"/>
                  </a:moveTo>
                  <a:cubicBezTo>
                    <a:pt x="3175" y="1914"/>
                    <a:pt x="3170" y="1930"/>
                    <a:pt x="3164" y="1955"/>
                  </a:cubicBezTo>
                  <a:cubicBezTo>
                    <a:pt x="3126" y="2134"/>
                    <a:pt x="3126" y="2134"/>
                    <a:pt x="3126" y="2134"/>
                  </a:cubicBezTo>
                  <a:cubicBezTo>
                    <a:pt x="3108" y="2223"/>
                    <a:pt x="3031" y="2232"/>
                    <a:pt x="2985" y="2232"/>
                  </a:cubicBezTo>
                  <a:cubicBezTo>
                    <a:pt x="2950" y="2232"/>
                    <a:pt x="2883" y="2228"/>
                    <a:pt x="2894" y="2154"/>
                  </a:cubicBezTo>
                  <a:cubicBezTo>
                    <a:pt x="2962" y="2154"/>
                    <a:pt x="2962" y="2154"/>
                    <a:pt x="2962" y="2154"/>
                  </a:cubicBezTo>
                  <a:cubicBezTo>
                    <a:pt x="2962" y="2158"/>
                    <a:pt x="2962" y="2166"/>
                    <a:pt x="2966" y="2174"/>
                  </a:cubicBezTo>
                  <a:cubicBezTo>
                    <a:pt x="2970" y="2181"/>
                    <a:pt x="2979" y="2188"/>
                    <a:pt x="2998" y="2188"/>
                  </a:cubicBezTo>
                  <a:cubicBezTo>
                    <a:pt x="3019" y="2188"/>
                    <a:pt x="3040" y="2178"/>
                    <a:pt x="3049" y="2156"/>
                  </a:cubicBezTo>
                  <a:cubicBezTo>
                    <a:pt x="3054" y="2144"/>
                    <a:pt x="3056" y="2135"/>
                    <a:pt x="3064" y="2099"/>
                  </a:cubicBezTo>
                  <a:cubicBezTo>
                    <a:pt x="3036" y="2128"/>
                    <a:pt x="3009" y="2132"/>
                    <a:pt x="2992" y="2132"/>
                  </a:cubicBezTo>
                  <a:cubicBezTo>
                    <a:pt x="2922" y="2132"/>
                    <a:pt x="2903" y="2071"/>
                    <a:pt x="2915" y="2012"/>
                  </a:cubicBezTo>
                  <a:cubicBezTo>
                    <a:pt x="2928" y="1951"/>
                    <a:pt x="2974" y="1892"/>
                    <a:pt x="3044" y="1892"/>
                  </a:cubicBezTo>
                  <a:cubicBezTo>
                    <a:pt x="3088" y="1892"/>
                    <a:pt x="3099" y="1916"/>
                    <a:pt x="3105" y="1927"/>
                  </a:cubicBezTo>
                  <a:cubicBezTo>
                    <a:pt x="3114" y="1895"/>
                    <a:pt x="3114" y="1895"/>
                    <a:pt x="3114" y="1895"/>
                  </a:cubicBezTo>
                  <a:lnTo>
                    <a:pt x="3181" y="1895"/>
                  </a:lnTo>
                  <a:close/>
                  <a:moveTo>
                    <a:pt x="3019" y="2083"/>
                  </a:moveTo>
                  <a:cubicBezTo>
                    <a:pt x="3069" y="2083"/>
                    <a:pt x="3081" y="2025"/>
                    <a:pt x="3083" y="2014"/>
                  </a:cubicBezTo>
                  <a:cubicBezTo>
                    <a:pt x="3089" y="1986"/>
                    <a:pt x="3094" y="1940"/>
                    <a:pt x="3051" y="1940"/>
                  </a:cubicBezTo>
                  <a:cubicBezTo>
                    <a:pt x="3024" y="1940"/>
                    <a:pt x="2997" y="1960"/>
                    <a:pt x="2986" y="2012"/>
                  </a:cubicBezTo>
                  <a:cubicBezTo>
                    <a:pt x="2984" y="2025"/>
                    <a:pt x="2971" y="2083"/>
                    <a:pt x="3019" y="2083"/>
                  </a:cubicBezTo>
                  <a:moveTo>
                    <a:pt x="3257" y="1790"/>
                  </a:moveTo>
                  <a:cubicBezTo>
                    <a:pt x="3327" y="1790"/>
                    <a:pt x="3327" y="1790"/>
                    <a:pt x="3327" y="1790"/>
                  </a:cubicBezTo>
                  <a:cubicBezTo>
                    <a:pt x="3298" y="1927"/>
                    <a:pt x="3298" y="1927"/>
                    <a:pt x="3298" y="1927"/>
                  </a:cubicBezTo>
                  <a:cubicBezTo>
                    <a:pt x="3309" y="1915"/>
                    <a:pt x="3332" y="1890"/>
                    <a:pt x="3376" y="1890"/>
                  </a:cubicBezTo>
                  <a:cubicBezTo>
                    <a:pt x="3412" y="1890"/>
                    <a:pt x="3431" y="1908"/>
                    <a:pt x="3440" y="1923"/>
                  </a:cubicBezTo>
                  <a:cubicBezTo>
                    <a:pt x="3446" y="1935"/>
                    <a:pt x="3448" y="1957"/>
                    <a:pt x="3441" y="1989"/>
                  </a:cubicBezTo>
                  <a:cubicBezTo>
                    <a:pt x="3410" y="2136"/>
                    <a:pt x="3410" y="2136"/>
                    <a:pt x="3410" y="2136"/>
                  </a:cubicBezTo>
                  <a:cubicBezTo>
                    <a:pt x="3340" y="2136"/>
                    <a:pt x="3340" y="2136"/>
                    <a:pt x="3340" y="2136"/>
                  </a:cubicBezTo>
                  <a:cubicBezTo>
                    <a:pt x="3370" y="1991"/>
                    <a:pt x="3370" y="1991"/>
                    <a:pt x="3370" y="1991"/>
                  </a:cubicBezTo>
                  <a:cubicBezTo>
                    <a:pt x="3373" y="1977"/>
                    <a:pt x="3382" y="1938"/>
                    <a:pt x="3342" y="1938"/>
                  </a:cubicBezTo>
                  <a:cubicBezTo>
                    <a:pt x="3322" y="1938"/>
                    <a:pt x="3293" y="1950"/>
                    <a:pt x="3286" y="1988"/>
                  </a:cubicBezTo>
                  <a:cubicBezTo>
                    <a:pt x="3255" y="2136"/>
                    <a:pt x="3255" y="2136"/>
                    <a:pt x="3255" y="2136"/>
                  </a:cubicBezTo>
                  <a:cubicBezTo>
                    <a:pt x="3183" y="2136"/>
                    <a:pt x="3183" y="2136"/>
                    <a:pt x="3183" y="2136"/>
                  </a:cubicBezTo>
                  <a:lnTo>
                    <a:pt x="3257" y="1790"/>
                  </a:lnTo>
                  <a:close/>
                  <a:moveTo>
                    <a:pt x="158" y="1980"/>
                  </a:moveTo>
                  <a:cubicBezTo>
                    <a:pt x="159" y="1971"/>
                    <a:pt x="164" y="1935"/>
                    <a:pt x="137" y="1935"/>
                  </a:cubicBezTo>
                  <a:cubicBezTo>
                    <a:pt x="103" y="1935"/>
                    <a:pt x="89" y="1986"/>
                    <a:pt x="83" y="2012"/>
                  </a:cubicBezTo>
                  <a:cubicBezTo>
                    <a:pt x="80" y="2026"/>
                    <a:pt x="72" y="2069"/>
                    <a:pt x="85" y="2087"/>
                  </a:cubicBezTo>
                  <a:cubicBezTo>
                    <a:pt x="90" y="2094"/>
                    <a:pt x="97" y="2095"/>
                    <a:pt x="102" y="2095"/>
                  </a:cubicBezTo>
                  <a:cubicBezTo>
                    <a:pt x="109" y="2095"/>
                    <a:pt x="133" y="2092"/>
                    <a:pt x="145" y="2048"/>
                  </a:cubicBezTo>
                  <a:cubicBezTo>
                    <a:pt x="215" y="2048"/>
                    <a:pt x="215" y="2048"/>
                    <a:pt x="215" y="2048"/>
                  </a:cubicBezTo>
                  <a:cubicBezTo>
                    <a:pt x="210" y="2067"/>
                    <a:pt x="201" y="2097"/>
                    <a:pt x="168" y="2120"/>
                  </a:cubicBezTo>
                  <a:cubicBezTo>
                    <a:pt x="148" y="2135"/>
                    <a:pt x="124" y="2143"/>
                    <a:pt x="94" y="2143"/>
                  </a:cubicBezTo>
                  <a:cubicBezTo>
                    <a:pt x="62" y="2143"/>
                    <a:pt x="35" y="2135"/>
                    <a:pt x="18" y="2110"/>
                  </a:cubicBezTo>
                  <a:cubicBezTo>
                    <a:pt x="2" y="2086"/>
                    <a:pt x="0" y="2053"/>
                    <a:pt x="8" y="2015"/>
                  </a:cubicBezTo>
                  <a:cubicBezTo>
                    <a:pt x="32" y="1904"/>
                    <a:pt x="116" y="1889"/>
                    <a:pt x="148" y="1889"/>
                  </a:cubicBezTo>
                  <a:cubicBezTo>
                    <a:pt x="193" y="1889"/>
                    <a:pt x="241" y="1914"/>
                    <a:pt x="228" y="1980"/>
                  </a:cubicBezTo>
                  <a:lnTo>
                    <a:pt x="158" y="1980"/>
                  </a:lnTo>
                  <a:close/>
                  <a:moveTo>
                    <a:pt x="3764" y="1980"/>
                  </a:moveTo>
                  <a:cubicBezTo>
                    <a:pt x="3765" y="1971"/>
                    <a:pt x="3770" y="1935"/>
                    <a:pt x="3742" y="1935"/>
                  </a:cubicBezTo>
                  <a:cubicBezTo>
                    <a:pt x="3709" y="1935"/>
                    <a:pt x="3694" y="1986"/>
                    <a:pt x="3688" y="2012"/>
                  </a:cubicBezTo>
                  <a:cubicBezTo>
                    <a:pt x="3685" y="2026"/>
                    <a:pt x="3678" y="2069"/>
                    <a:pt x="3691" y="2087"/>
                  </a:cubicBezTo>
                  <a:cubicBezTo>
                    <a:pt x="3695" y="2094"/>
                    <a:pt x="3703" y="2095"/>
                    <a:pt x="3708" y="2095"/>
                  </a:cubicBezTo>
                  <a:cubicBezTo>
                    <a:pt x="3715" y="2095"/>
                    <a:pt x="3738" y="2092"/>
                    <a:pt x="3751" y="2048"/>
                  </a:cubicBezTo>
                  <a:cubicBezTo>
                    <a:pt x="3820" y="2048"/>
                    <a:pt x="3820" y="2048"/>
                    <a:pt x="3820" y="2048"/>
                  </a:cubicBezTo>
                  <a:cubicBezTo>
                    <a:pt x="3816" y="2067"/>
                    <a:pt x="3807" y="2097"/>
                    <a:pt x="3774" y="2120"/>
                  </a:cubicBezTo>
                  <a:cubicBezTo>
                    <a:pt x="3754" y="2135"/>
                    <a:pt x="3730" y="2143"/>
                    <a:pt x="3700" y="2143"/>
                  </a:cubicBezTo>
                  <a:cubicBezTo>
                    <a:pt x="3668" y="2143"/>
                    <a:pt x="3641" y="2135"/>
                    <a:pt x="3624" y="2110"/>
                  </a:cubicBezTo>
                  <a:cubicBezTo>
                    <a:pt x="3608" y="2086"/>
                    <a:pt x="3606" y="2053"/>
                    <a:pt x="3614" y="2015"/>
                  </a:cubicBezTo>
                  <a:cubicBezTo>
                    <a:pt x="3638" y="1904"/>
                    <a:pt x="3722" y="1889"/>
                    <a:pt x="3754" y="1889"/>
                  </a:cubicBezTo>
                  <a:cubicBezTo>
                    <a:pt x="3799" y="1889"/>
                    <a:pt x="3847" y="1914"/>
                    <a:pt x="3834" y="1980"/>
                  </a:cubicBezTo>
                  <a:lnTo>
                    <a:pt x="3764" y="1980"/>
                  </a:lnTo>
                  <a:close/>
                  <a:moveTo>
                    <a:pt x="4010" y="1888"/>
                  </a:moveTo>
                  <a:cubicBezTo>
                    <a:pt x="4098" y="1888"/>
                    <a:pt x="4123" y="1948"/>
                    <a:pt x="4109" y="2015"/>
                  </a:cubicBezTo>
                  <a:cubicBezTo>
                    <a:pt x="4094" y="2083"/>
                    <a:pt x="4042" y="2145"/>
                    <a:pt x="3954" y="2145"/>
                  </a:cubicBezTo>
                  <a:cubicBezTo>
                    <a:pt x="3884" y="2145"/>
                    <a:pt x="3839" y="2102"/>
                    <a:pt x="3857" y="2017"/>
                  </a:cubicBezTo>
                  <a:cubicBezTo>
                    <a:pt x="3870" y="1959"/>
                    <a:pt x="3914" y="1888"/>
                    <a:pt x="4010" y="1888"/>
                  </a:cubicBezTo>
                  <a:moveTo>
                    <a:pt x="3967" y="2095"/>
                  </a:moveTo>
                  <a:cubicBezTo>
                    <a:pt x="3998" y="2095"/>
                    <a:pt x="4023" y="2077"/>
                    <a:pt x="4037" y="2012"/>
                  </a:cubicBezTo>
                  <a:cubicBezTo>
                    <a:pt x="4044" y="1980"/>
                    <a:pt x="4047" y="1935"/>
                    <a:pt x="4000" y="1935"/>
                  </a:cubicBezTo>
                  <a:cubicBezTo>
                    <a:pt x="3948" y="1935"/>
                    <a:pt x="3935" y="1995"/>
                    <a:pt x="3930" y="2018"/>
                  </a:cubicBezTo>
                  <a:cubicBezTo>
                    <a:pt x="3918" y="2072"/>
                    <a:pt x="3932" y="2095"/>
                    <a:pt x="3967" y="2095"/>
                  </a:cubicBezTo>
                  <a:moveTo>
                    <a:pt x="4173" y="1939"/>
                  </a:moveTo>
                  <a:cubicBezTo>
                    <a:pt x="4176" y="1924"/>
                    <a:pt x="4178" y="1909"/>
                    <a:pt x="4180" y="1894"/>
                  </a:cubicBezTo>
                  <a:cubicBezTo>
                    <a:pt x="4248" y="1894"/>
                    <a:pt x="4248" y="1894"/>
                    <a:pt x="4248" y="1894"/>
                  </a:cubicBezTo>
                  <a:cubicBezTo>
                    <a:pt x="4245" y="1925"/>
                    <a:pt x="4245" y="1925"/>
                    <a:pt x="4245" y="1925"/>
                  </a:cubicBezTo>
                  <a:cubicBezTo>
                    <a:pt x="4254" y="1915"/>
                    <a:pt x="4279" y="1889"/>
                    <a:pt x="4327" y="1889"/>
                  </a:cubicBezTo>
                  <a:cubicBezTo>
                    <a:pt x="4383" y="1889"/>
                    <a:pt x="4392" y="1923"/>
                    <a:pt x="4394" y="1934"/>
                  </a:cubicBezTo>
                  <a:cubicBezTo>
                    <a:pt x="4423" y="1895"/>
                    <a:pt x="4456" y="1889"/>
                    <a:pt x="4481" y="1889"/>
                  </a:cubicBezTo>
                  <a:cubicBezTo>
                    <a:pt x="4530" y="1889"/>
                    <a:pt x="4544" y="1918"/>
                    <a:pt x="4547" y="1928"/>
                  </a:cubicBezTo>
                  <a:cubicBezTo>
                    <a:pt x="4555" y="1949"/>
                    <a:pt x="4548" y="1978"/>
                    <a:pt x="4544" y="1999"/>
                  </a:cubicBezTo>
                  <a:cubicBezTo>
                    <a:pt x="4515" y="2136"/>
                    <a:pt x="4515" y="2136"/>
                    <a:pt x="4515" y="2136"/>
                  </a:cubicBezTo>
                  <a:cubicBezTo>
                    <a:pt x="4443" y="2136"/>
                    <a:pt x="4443" y="2136"/>
                    <a:pt x="4443" y="2136"/>
                  </a:cubicBezTo>
                  <a:cubicBezTo>
                    <a:pt x="4473" y="1994"/>
                    <a:pt x="4473" y="1994"/>
                    <a:pt x="4473" y="1994"/>
                  </a:cubicBezTo>
                  <a:cubicBezTo>
                    <a:pt x="4479" y="1968"/>
                    <a:pt x="4481" y="1939"/>
                    <a:pt x="4444" y="1939"/>
                  </a:cubicBezTo>
                  <a:cubicBezTo>
                    <a:pt x="4401" y="1939"/>
                    <a:pt x="4392" y="1979"/>
                    <a:pt x="4385" y="2015"/>
                  </a:cubicBezTo>
                  <a:cubicBezTo>
                    <a:pt x="4358" y="2136"/>
                    <a:pt x="4358" y="2136"/>
                    <a:pt x="4358" y="2136"/>
                  </a:cubicBezTo>
                  <a:cubicBezTo>
                    <a:pt x="4286" y="2136"/>
                    <a:pt x="4286" y="2136"/>
                    <a:pt x="4286" y="2136"/>
                  </a:cubicBezTo>
                  <a:cubicBezTo>
                    <a:pt x="4318" y="1992"/>
                    <a:pt x="4318" y="1992"/>
                    <a:pt x="4318" y="1992"/>
                  </a:cubicBezTo>
                  <a:cubicBezTo>
                    <a:pt x="4321" y="1974"/>
                    <a:pt x="4328" y="1939"/>
                    <a:pt x="4289" y="1939"/>
                  </a:cubicBezTo>
                  <a:cubicBezTo>
                    <a:pt x="4244" y="1939"/>
                    <a:pt x="4236" y="1977"/>
                    <a:pt x="4232" y="1994"/>
                  </a:cubicBezTo>
                  <a:cubicBezTo>
                    <a:pt x="4202" y="2136"/>
                    <a:pt x="4202" y="2136"/>
                    <a:pt x="4202" y="2136"/>
                  </a:cubicBezTo>
                  <a:cubicBezTo>
                    <a:pt x="4131" y="2136"/>
                    <a:pt x="4131" y="2136"/>
                    <a:pt x="4131" y="2136"/>
                  </a:cubicBezTo>
                  <a:lnTo>
                    <a:pt x="4173" y="1939"/>
                  </a:lnTo>
                  <a:close/>
                  <a:moveTo>
                    <a:pt x="4694" y="1894"/>
                  </a:moveTo>
                  <a:cubicBezTo>
                    <a:pt x="4689" y="1928"/>
                    <a:pt x="4689" y="1928"/>
                    <a:pt x="4689" y="1928"/>
                  </a:cubicBezTo>
                  <a:cubicBezTo>
                    <a:pt x="4719" y="1889"/>
                    <a:pt x="4759" y="1889"/>
                    <a:pt x="4771" y="1889"/>
                  </a:cubicBezTo>
                  <a:cubicBezTo>
                    <a:pt x="4834" y="1889"/>
                    <a:pt x="4862" y="1936"/>
                    <a:pt x="4846" y="2010"/>
                  </a:cubicBezTo>
                  <a:cubicBezTo>
                    <a:pt x="4832" y="2079"/>
                    <a:pt x="4783" y="2140"/>
                    <a:pt x="4713" y="2140"/>
                  </a:cubicBezTo>
                  <a:cubicBezTo>
                    <a:pt x="4669" y="2140"/>
                    <a:pt x="4656" y="2117"/>
                    <a:pt x="4652" y="2109"/>
                  </a:cubicBezTo>
                  <a:cubicBezTo>
                    <a:pt x="4626" y="2229"/>
                    <a:pt x="4626" y="2229"/>
                    <a:pt x="4626" y="2229"/>
                  </a:cubicBezTo>
                  <a:cubicBezTo>
                    <a:pt x="4554" y="2229"/>
                    <a:pt x="4554" y="2229"/>
                    <a:pt x="4554" y="2229"/>
                  </a:cubicBezTo>
                  <a:cubicBezTo>
                    <a:pt x="4625" y="1894"/>
                    <a:pt x="4625" y="1894"/>
                    <a:pt x="4625" y="1894"/>
                  </a:cubicBezTo>
                  <a:lnTo>
                    <a:pt x="4694" y="1894"/>
                  </a:lnTo>
                  <a:close/>
                  <a:moveTo>
                    <a:pt x="4774" y="2013"/>
                  </a:moveTo>
                  <a:cubicBezTo>
                    <a:pt x="4780" y="1984"/>
                    <a:pt x="4783" y="1935"/>
                    <a:pt x="4741" y="1935"/>
                  </a:cubicBezTo>
                  <a:cubicBezTo>
                    <a:pt x="4718" y="1935"/>
                    <a:pt x="4682" y="1952"/>
                    <a:pt x="4668" y="2017"/>
                  </a:cubicBezTo>
                  <a:cubicBezTo>
                    <a:pt x="4665" y="2031"/>
                    <a:pt x="4652" y="2093"/>
                    <a:pt x="4705" y="2093"/>
                  </a:cubicBezTo>
                  <a:cubicBezTo>
                    <a:pt x="4738" y="2093"/>
                    <a:pt x="4763" y="2061"/>
                    <a:pt x="4774" y="2013"/>
                  </a:cubicBezTo>
                  <a:moveTo>
                    <a:pt x="4936" y="1789"/>
                  </a:moveTo>
                  <a:cubicBezTo>
                    <a:pt x="5007" y="1789"/>
                    <a:pt x="5007" y="1789"/>
                    <a:pt x="5007" y="1789"/>
                  </a:cubicBezTo>
                  <a:cubicBezTo>
                    <a:pt x="4933" y="2136"/>
                    <a:pt x="4933" y="2136"/>
                    <a:pt x="4933" y="2136"/>
                  </a:cubicBezTo>
                  <a:cubicBezTo>
                    <a:pt x="4862" y="2136"/>
                    <a:pt x="4862" y="2136"/>
                    <a:pt x="4862" y="2136"/>
                  </a:cubicBezTo>
                  <a:lnTo>
                    <a:pt x="4936" y="1789"/>
                  </a:lnTo>
                  <a:close/>
                  <a:moveTo>
                    <a:pt x="5068" y="2033"/>
                  </a:moveTo>
                  <a:cubicBezTo>
                    <a:pt x="5064" y="2049"/>
                    <a:pt x="5054" y="2098"/>
                    <a:pt x="5104" y="2098"/>
                  </a:cubicBezTo>
                  <a:cubicBezTo>
                    <a:pt x="5121" y="2098"/>
                    <a:pt x="5140" y="2091"/>
                    <a:pt x="5153" y="2064"/>
                  </a:cubicBezTo>
                  <a:cubicBezTo>
                    <a:pt x="5218" y="2064"/>
                    <a:pt x="5218" y="2064"/>
                    <a:pt x="5218" y="2064"/>
                  </a:cubicBezTo>
                  <a:cubicBezTo>
                    <a:pt x="5214" y="2076"/>
                    <a:pt x="5208" y="2097"/>
                    <a:pt x="5184" y="2117"/>
                  </a:cubicBezTo>
                  <a:cubicBezTo>
                    <a:pt x="5162" y="2136"/>
                    <a:pt x="5128" y="2145"/>
                    <a:pt x="5092" y="2145"/>
                  </a:cubicBezTo>
                  <a:cubicBezTo>
                    <a:pt x="5072" y="2145"/>
                    <a:pt x="5033" y="2142"/>
                    <a:pt x="5013" y="2115"/>
                  </a:cubicBezTo>
                  <a:cubicBezTo>
                    <a:pt x="4996" y="2092"/>
                    <a:pt x="4994" y="2060"/>
                    <a:pt x="5002" y="2021"/>
                  </a:cubicBezTo>
                  <a:cubicBezTo>
                    <a:pt x="5011" y="1981"/>
                    <a:pt x="5030" y="1934"/>
                    <a:pt x="5077" y="1906"/>
                  </a:cubicBezTo>
                  <a:cubicBezTo>
                    <a:pt x="5099" y="1893"/>
                    <a:pt x="5123" y="1886"/>
                    <a:pt x="5150" y="1886"/>
                  </a:cubicBezTo>
                  <a:cubicBezTo>
                    <a:pt x="5184" y="1886"/>
                    <a:pt x="5222" y="1899"/>
                    <a:pt x="5235" y="1944"/>
                  </a:cubicBezTo>
                  <a:cubicBezTo>
                    <a:pt x="5244" y="1977"/>
                    <a:pt x="5236" y="2013"/>
                    <a:pt x="5231" y="2033"/>
                  </a:cubicBezTo>
                  <a:lnTo>
                    <a:pt x="5068" y="2033"/>
                  </a:lnTo>
                  <a:close/>
                  <a:moveTo>
                    <a:pt x="5167" y="1988"/>
                  </a:moveTo>
                  <a:cubicBezTo>
                    <a:pt x="5170" y="1977"/>
                    <a:pt x="5178" y="1934"/>
                    <a:pt x="5137" y="1934"/>
                  </a:cubicBezTo>
                  <a:cubicBezTo>
                    <a:pt x="5105" y="1934"/>
                    <a:pt x="5087" y="1960"/>
                    <a:pt x="5080" y="1988"/>
                  </a:cubicBezTo>
                  <a:lnTo>
                    <a:pt x="5167" y="1988"/>
                  </a:lnTo>
                  <a:close/>
                  <a:moveTo>
                    <a:pt x="5353" y="1894"/>
                  </a:moveTo>
                  <a:cubicBezTo>
                    <a:pt x="5382" y="1973"/>
                    <a:pt x="5382" y="1973"/>
                    <a:pt x="5382" y="1973"/>
                  </a:cubicBezTo>
                  <a:cubicBezTo>
                    <a:pt x="5447" y="1894"/>
                    <a:pt x="5447" y="1894"/>
                    <a:pt x="5447" y="1894"/>
                  </a:cubicBezTo>
                  <a:cubicBezTo>
                    <a:pt x="5520" y="1894"/>
                    <a:pt x="5520" y="1894"/>
                    <a:pt x="5520" y="1894"/>
                  </a:cubicBezTo>
                  <a:cubicBezTo>
                    <a:pt x="5417" y="2012"/>
                    <a:pt x="5417" y="2012"/>
                    <a:pt x="5417" y="2012"/>
                  </a:cubicBezTo>
                  <a:cubicBezTo>
                    <a:pt x="5471" y="2136"/>
                    <a:pt x="5471" y="2136"/>
                    <a:pt x="5471" y="2136"/>
                  </a:cubicBezTo>
                  <a:cubicBezTo>
                    <a:pt x="5388" y="2136"/>
                    <a:pt x="5388" y="2136"/>
                    <a:pt x="5388" y="2136"/>
                  </a:cubicBezTo>
                  <a:cubicBezTo>
                    <a:pt x="5357" y="2047"/>
                    <a:pt x="5357" y="2047"/>
                    <a:pt x="5357" y="2047"/>
                  </a:cubicBezTo>
                  <a:cubicBezTo>
                    <a:pt x="5289" y="2136"/>
                    <a:pt x="5289" y="2136"/>
                    <a:pt x="5289" y="2136"/>
                  </a:cubicBezTo>
                  <a:cubicBezTo>
                    <a:pt x="5214" y="2136"/>
                    <a:pt x="5214" y="2136"/>
                    <a:pt x="5214" y="2136"/>
                  </a:cubicBezTo>
                  <a:cubicBezTo>
                    <a:pt x="5323" y="2006"/>
                    <a:pt x="5323" y="2006"/>
                    <a:pt x="5323" y="2006"/>
                  </a:cubicBezTo>
                  <a:cubicBezTo>
                    <a:pt x="5269" y="1894"/>
                    <a:pt x="5269" y="1894"/>
                    <a:pt x="5269" y="1894"/>
                  </a:cubicBezTo>
                  <a:lnTo>
                    <a:pt x="5353" y="1894"/>
                  </a:lnTo>
                  <a:close/>
                  <a:moveTo>
                    <a:pt x="5553" y="1893"/>
                  </a:moveTo>
                  <a:cubicBezTo>
                    <a:pt x="5625" y="1893"/>
                    <a:pt x="5625" y="1893"/>
                    <a:pt x="5625" y="1893"/>
                  </a:cubicBezTo>
                  <a:cubicBezTo>
                    <a:pt x="5573" y="2136"/>
                    <a:pt x="5573" y="2136"/>
                    <a:pt x="5573" y="2136"/>
                  </a:cubicBezTo>
                  <a:cubicBezTo>
                    <a:pt x="5501" y="2136"/>
                    <a:pt x="5501" y="2136"/>
                    <a:pt x="5501" y="2136"/>
                  </a:cubicBezTo>
                  <a:lnTo>
                    <a:pt x="5553" y="1893"/>
                  </a:lnTo>
                  <a:close/>
                  <a:moveTo>
                    <a:pt x="5573" y="1790"/>
                  </a:moveTo>
                  <a:cubicBezTo>
                    <a:pt x="5648" y="1790"/>
                    <a:pt x="5648" y="1790"/>
                    <a:pt x="5648" y="1790"/>
                  </a:cubicBezTo>
                  <a:cubicBezTo>
                    <a:pt x="5636" y="1851"/>
                    <a:pt x="5636" y="1851"/>
                    <a:pt x="5636" y="1851"/>
                  </a:cubicBezTo>
                  <a:cubicBezTo>
                    <a:pt x="5560" y="1851"/>
                    <a:pt x="5560" y="1851"/>
                    <a:pt x="5560" y="1851"/>
                  </a:cubicBezTo>
                  <a:lnTo>
                    <a:pt x="5573" y="1790"/>
                  </a:lnTo>
                  <a:close/>
                  <a:moveTo>
                    <a:pt x="5775" y="2133"/>
                  </a:moveTo>
                  <a:cubicBezTo>
                    <a:pt x="5752" y="2139"/>
                    <a:pt x="5730" y="2141"/>
                    <a:pt x="5719" y="2141"/>
                  </a:cubicBezTo>
                  <a:cubicBezTo>
                    <a:pt x="5647" y="2141"/>
                    <a:pt x="5657" y="2095"/>
                    <a:pt x="5662" y="2075"/>
                  </a:cubicBezTo>
                  <a:cubicBezTo>
                    <a:pt x="5689" y="1942"/>
                    <a:pt x="5689" y="1942"/>
                    <a:pt x="5689" y="1942"/>
                  </a:cubicBezTo>
                  <a:cubicBezTo>
                    <a:pt x="5643" y="1942"/>
                    <a:pt x="5643" y="1942"/>
                    <a:pt x="5643" y="1942"/>
                  </a:cubicBezTo>
                  <a:cubicBezTo>
                    <a:pt x="5653" y="1895"/>
                    <a:pt x="5653" y="1895"/>
                    <a:pt x="5653" y="1895"/>
                  </a:cubicBezTo>
                  <a:cubicBezTo>
                    <a:pt x="5700" y="1895"/>
                    <a:pt x="5700" y="1895"/>
                    <a:pt x="5700" y="1895"/>
                  </a:cubicBezTo>
                  <a:cubicBezTo>
                    <a:pt x="5710" y="1848"/>
                    <a:pt x="5710" y="1848"/>
                    <a:pt x="5710" y="1848"/>
                  </a:cubicBezTo>
                  <a:cubicBezTo>
                    <a:pt x="5786" y="1822"/>
                    <a:pt x="5786" y="1822"/>
                    <a:pt x="5786" y="1822"/>
                  </a:cubicBezTo>
                  <a:cubicBezTo>
                    <a:pt x="5770" y="1895"/>
                    <a:pt x="5770" y="1895"/>
                    <a:pt x="5770" y="1895"/>
                  </a:cubicBezTo>
                  <a:cubicBezTo>
                    <a:pt x="5828" y="1895"/>
                    <a:pt x="5828" y="1895"/>
                    <a:pt x="5828" y="1895"/>
                  </a:cubicBezTo>
                  <a:cubicBezTo>
                    <a:pt x="5818" y="1942"/>
                    <a:pt x="5818" y="1942"/>
                    <a:pt x="5818" y="1942"/>
                  </a:cubicBezTo>
                  <a:cubicBezTo>
                    <a:pt x="5760" y="1942"/>
                    <a:pt x="5760" y="1942"/>
                    <a:pt x="5760" y="1942"/>
                  </a:cubicBezTo>
                  <a:cubicBezTo>
                    <a:pt x="5736" y="2052"/>
                    <a:pt x="5736" y="2052"/>
                    <a:pt x="5736" y="2052"/>
                  </a:cubicBezTo>
                  <a:cubicBezTo>
                    <a:pt x="5733" y="2074"/>
                    <a:pt x="5729" y="2088"/>
                    <a:pt x="5761" y="2088"/>
                  </a:cubicBezTo>
                  <a:cubicBezTo>
                    <a:pt x="5772" y="2088"/>
                    <a:pt x="5777" y="2087"/>
                    <a:pt x="5786" y="2086"/>
                  </a:cubicBezTo>
                  <a:lnTo>
                    <a:pt x="5775" y="2133"/>
                  </a:lnTo>
                  <a:close/>
                  <a:moveTo>
                    <a:pt x="5921" y="1894"/>
                  </a:moveTo>
                  <a:cubicBezTo>
                    <a:pt x="5939" y="2062"/>
                    <a:pt x="5939" y="2062"/>
                    <a:pt x="5939" y="2062"/>
                  </a:cubicBezTo>
                  <a:cubicBezTo>
                    <a:pt x="6028" y="1894"/>
                    <a:pt x="6028" y="1894"/>
                    <a:pt x="6028" y="1894"/>
                  </a:cubicBezTo>
                  <a:cubicBezTo>
                    <a:pt x="6099" y="1894"/>
                    <a:pt x="6099" y="1894"/>
                    <a:pt x="6099" y="1894"/>
                  </a:cubicBezTo>
                  <a:cubicBezTo>
                    <a:pt x="5957" y="2132"/>
                    <a:pt x="5957" y="2132"/>
                    <a:pt x="5957" y="2132"/>
                  </a:cubicBezTo>
                  <a:cubicBezTo>
                    <a:pt x="5907" y="2229"/>
                    <a:pt x="5907" y="2229"/>
                    <a:pt x="5907" y="2229"/>
                  </a:cubicBezTo>
                  <a:cubicBezTo>
                    <a:pt x="5835" y="2229"/>
                    <a:pt x="5835" y="2229"/>
                    <a:pt x="5835" y="2229"/>
                  </a:cubicBezTo>
                  <a:cubicBezTo>
                    <a:pt x="5886" y="2137"/>
                    <a:pt x="5886" y="2137"/>
                    <a:pt x="5886" y="2137"/>
                  </a:cubicBezTo>
                  <a:cubicBezTo>
                    <a:pt x="5844" y="1894"/>
                    <a:pt x="5844" y="1894"/>
                    <a:pt x="5844" y="1894"/>
                  </a:cubicBezTo>
                  <a:lnTo>
                    <a:pt x="5921" y="189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solidFill>
                  <a:srgbClr val="000000"/>
                </a:solidFill>
              </a:endParaRPr>
            </a:p>
          </p:txBody>
        </p:sp>
        <p:sp>
          <p:nvSpPr>
            <p:cNvPr id="11" name="Freeform 15"/>
            <p:cNvSpPr>
              <a:spLocks noEditPoints="1"/>
            </p:cNvSpPr>
            <p:nvPr userDrawn="1"/>
          </p:nvSpPr>
          <p:spPr bwMode="auto">
            <a:xfrm>
              <a:off x="-2592388" y="0"/>
              <a:ext cx="2592388" cy="1530350"/>
            </a:xfrm>
            <a:custGeom>
              <a:avLst/>
              <a:gdLst/>
              <a:ahLst/>
              <a:cxnLst>
                <a:cxn ang="0">
                  <a:pos x="176" y="248"/>
                </a:cxn>
                <a:cxn ang="0">
                  <a:pos x="0" y="248"/>
                </a:cxn>
                <a:cxn ang="0">
                  <a:pos x="0" y="0"/>
                </a:cxn>
                <a:cxn ang="0">
                  <a:pos x="176" y="0"/>
                </a:cxn>
                <a:cxn ang="0">
                  <a:pos x="176" y="248"/>
                </a:cxn>
                <a:cxn ang="0">
                  <a:pos x="176" y="716"/>
                </a:cxn>
                <a:cxn ang="0">
                  <a:pos x="0" y="716"/>
                </a:cxn>
                <a:cxn ang="0">
                  <a:pos x="0" y="964"/>
                </a:cxn>
                <a:cxn ang="0">
                  <a:pos x="176" y="964"/>
                </a:cxn>
                <a:cxn ang="0">
                  <a:pos x="176" y="716"/>
                </a:cxn>
                <a:cxn ang="0">
                  <a:pos x="1633" y="0"/>
                </a:cxn>
                <a:cxn ang="0">
                  <a:pos x="1457" y="0"/>
                </a:cxn>
                <a:cxn ang="0">
                  <a:pos x="1457" y="248"/>
                </a:cxn>
                <a:cxn ang="0">
                  <a:pos x="1633" y="248"/>
                </a:cxn>
                <a:cxn ang="0">
                  <a:pos x="1633" y="0"/>
                </a:cxn>
                <a:cxn ang="0">
                  <a:pos x="1633" y="716"/>
                </a:cxn>
                <a:cxn ang="0">
                  <a:pos x="1457" y="716"/>
                </a:cxn>
                <a:cxn ang="0">
                  <a:pos x="1457" y="964"/>
                </a:cxn>
                <a:cxn ang="0">
                  <a:pos x="1633" y="964"/>
                </a:cxn>
                <a:cxn ang="0">
                  <a:pos x="1633" y="716"/>
                </a:cxn>
              </a:cxnLst>
              <a:rect l="0" t="0" r="r" b="b"/>
              <a:pathLst>
                <a:path w="1633" h="964">
                  <a:moveTo>
                    <a:pt x="176" y="248"/>
                  </a:moveTo>
                  <a:lnTo>
                    <a:pt x="0" y="248"/>
                  </a:lnTo>
                  <a:lnTo>
                    <a:pt x="0" y="0"/>
                  </a:lnTo>
                  <a:lnTo>
                    <a:pt x="176" y="0"/>
                  </a:lnTo>
                  <a:lnTo>
                    <a:pt x="176" y="248"/>
                  </a:lnTo>
                  <a:close/>
                  <a:moveTo>
                    <a:pt x="176" y="716"/>
                  </a:moveTo>
                  <a:lnTo>
                    <a:pt x="0" y="716"/>
                  </a:lnTo>
                  <a:lnTo>
                    <a:pt x="0" y="964"/>
                  </a:lnTo>
                  <a:lnTo>
                    <a:pt x="176" y="964"/>
                  </a:lnTo>
                  <a:lnTo>
                    <a:pt x="176" y="716"/>
                  </a:lnTo>
                  <a:close/>
                  <a:moveTo>
                    <a:pt x="1633" y="0"/>
                  </a:moveTo>
                  <a:lnTo>
                    <a:pt x="1457" y="0"/>
                  </a:lnTo>
                  <a:lnTo>
                    <a:pt x="1457" y="248"/>
                  </a:lnTo>
                  <a:lnTo>
                    <a:pt x="1633" y="248"/>
                  </a:lnTo>
                  <a:lnTo>
                    <a:pt x="1633" y="0"/>
                  </a:lnTo>
                  <a:close/>
                  <a:moveTo>
                    <a:pt x="1633" y="716"/>
                  </a:moveTo>
                  <a:lnTo>
                    <a:pt x="1457" y="716"/>
                  </a:lnTo>
                  <a:lnTo>
                    <a:pt x="1457" y="964"/>
                  </a:lnTo>
                  <a:lnTo>
                    <a:pt x="1633" y="964"/>
                  </a:lnTo>
                  <a:lnTo>
                    <a:pt x="1633" y="716"/>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solidFill>
                  <a:srgbClr val="000000"/>
                </a:solidFill>
              </a:endParaRPr>
            </a:p>
          </p:txBody>
        </p:sp>
      </p:grpSp>
    </p:spTree>
    <p:extLst>
      <p:ext uri="{BB962C8B-B14F-4D97-AF65-F5344CB8AC3E}">
        <p14:creationId xmlns="" xmlns:p14="http://schemas.microsoft.com/office/powerpoint/2010/main" val="136638218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0C7EF586-08BC-49D3-A7B1-A9F4EE63487E}" type="datetimeFigureOut">
              <a:rPr lang="en-IN">
                <a:solidFill>
                  <a:srgbClr val="000000"/>
                </a:solidFill>
              </a:rPr>
              <a:pPr/>
              <a:t>01-11-2016</a:t>
            </a:fld>
            <a:endParaRPr lang="en-IN" dirty="0">
              <a:solidFill>
                <a:srgbClr val="000000"/>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IN" dirty="0">
              <a:solidFill>
                <a:srgbClr val="000000"/>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D120497E-6415-409E-8301-487C99C0A8D6}" type="slidenum">
              <a:rPr lang="en-IN">
                <a:solidFill>
                  <a:srgbClr val="000000"/>
                </a:solidFill>
              </a:rPr>
              <a:pPr/>
              <a:t>‹#›</a:t>
            </a:fld>
            <a:endParaRPr lang="en-IN" dirty="0">
              <a:solidFill>
                <a:srgbClr val="000000"/>
              </a:solidFill>
            </a:endParaRPr>
          </a:p>
        </p:txBody>
      </p:sp>
    </p:spTree>
    <p:extLst>
      <p:ext uri="{BB962C8B-B14F-4D97-AF65-F5344CB8AC3E}">
        <p14:creationId xmlns="" xmlns:p14="http://schemas.microsoft.com/office/powerpoint/2010/main" val="19920691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xfrm>
            <a:off x="8556381" y="6562725"/>
            <a:ext cx="298938" cy="228600"/>
          </a:xfrm>
          <a:prstGeom prst="rect">
            <a:avLst/>
          </a:prstGeom>
          <a:ln/>
        </p:spPr>
        <p:txBody>
          <a:bodyPr/>
          <a:lstStyle>
            <a:lvl1pPr>
              <a:defRPr/>
            </a:lvl1pPr>
          </a:lstStyle>
          <a:p>
            <a:pPr>
              <a:defRPr/>
            </a:pPr>
            <a:fld id="{C6FDEAD1-3A81-4176-9B06-FA168DB08A93}" type="slidenum">
              <a:rPr lang="en-GB">
                <a:solidFill>
                  <a:srgbClr val="000000"/>
                </a:solidFill>
              </a:rPr>
              <a:pPr>
                <a:defRPr/>
              </a:pPr>
              <a:t>‹#›</a:t>
            </a:fld>
            <a:endParaRPr lang="en-GB" dirty="0">
              <a:solidFill>
                <a:srgbClr val="000000"/>
              </a:solidFill>
            </a:endParaRPr>
          </a:p>
        </p:txBody>
      </p:sp>
    </p:spTree>
    <p:extLst>
      <p:ext uri="{BB962C8B-B14F-4D97-AF65-F5344CB8AC3E}">
        <p14:creationId xmlns="" xmlns:p14="http://schemas.microsoft.com/office/powerpoint/2010/main" val="2711050993"/>
      </p:ext>
    </p:extLst>
  </p:cSld>
  <p:clrMapOvr>
    <a:masterClrMapping/>
  </p:clrMapOvr>
  <p:transition advClick="0"/>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336FB65-F2B8-4F28-A821-72FB772E4FC4}" type="datetimeFigureOut">
              <a:rPr lang="en-IN">
                <a:solidFill>
                  <a:srgbClr val="000000"/>
                </a:solidFill>
              </a:rPr>
              <a:pPr/>
              <a:t>01-11-2016</a:t>
            </a:fld>
            <a:endParaRPr lang="en-IN" dirty="0">
              <a:solidFill>
                <a:srgbClr val="000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IN" dirty="0">
              <a:solidFill>
                <a:srgbClr val="0000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98846F6-F3F4-4224-A25E-E11411CDCC66}" type="slidenum">
              <a:rPr lang="en-IN">
                <a:solidFill>
                  <a:srgbClr val="000000"/>
                </a:solidFill>
              </a:rPr>
              <a:pPr/>
              <a:t>‹#›</a:t>
            </a:fld>
            <a:endParaRPr lang="en-IN" dirty="0">
              <a:solidFill>
                <a:srgbClr val="000000"/>
              </a:solidFill>
            </a:endParaRPr>
          </a:p>
        </p:txBody>
      </p:sp>
    </p:spTree>
    <p:extLst>
      <p:ext uri="{BB962C8B-B14F-4D97-AF65-F5344CB8AC3E}">
        <p14:creationId xmlns="" xmlns:p14="http://schemas.microsoft.com/office/powerpoint/2010/main" val="2873735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pic>
        <p:nvPicPr>
          <p:cNvPr id="6" name="Picture 5" descr="download.png"/>
          <p:cNvPicPr>
            <a:picLocks noChangeAspect="1"/>
          </p:cNvPicPr>
          <p:nvPr userDrawn="1"/>
        </p:nvPicPr>
        <p:blipFill>
          <a:blip r:embed="rId2" cstate="print"/>
          <a:stretch>
            <a:fillRect/>
          </a:stretch>
        </p:blipFill>
        <p:spPr>
          <a:xfrm>
            <a:off x="8581292" y="1"/>
            <a:ext cx="562708" cy="890428"/>
          </a:xfrm>
          <a:prstGeom prst="rect">
            <a:avLst/>
          </a:prstGeom>
        </p:spPr>
      </p:pic>
      <p:sp>
        <p:nvSpPr>
          <p:cNvPr id="7" name="Rectangle 6"/>
          <p:cNvSpPr/>
          <p:nvPr userDrawn="1"/>
        </p:nvSpPr>
        <p:spPr>
          <a:xfrm>
            <a:off x="1125415" y="2667000"/>
            <a:ext cx="6682154" cy="990600"/>
          </a:xfrm>
          <a:prstGeom prst="rect">
            <a:avLst/>
          </a:pr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algn="ctr">
              <a:spcBef>
                <a:spcPct val="50000"/>
              </a:spcBef>
              <a:defRPr/>
            </a:pPr>
            <a:r>
              <a:rPr lang="en-US" sz="4800" b="1" dirty="0">
                <a:solidFill>
                  <a:srgbClr val="FFFFFF"/>
                </a:solidFill>
              </a:rPr>
              <a:t>Project Brief </a:t>
            </a:r>
          </a:p>
        </p:txBody>
      </p:sp>
    </p:spTree>
    <p:extLst>
      <p:ext uri="{BB962C8B-B14F-4D97-AF65-F5344CB8AC3E}">
        <p14:creationId xmlns="" xmlns:p14="http://schemas.microsoft.com/office/powerpoint/2010/main" val="710582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_Photo divider 1">
    <p:bg>
      <p:bgPr>
        <a:solidFill>
          <a:schemeClr val="bg1"/>
        </a:solidFill>
        <a:effectLst/>
      </p:bgPr>
    </p:bg>
    <p:spTree>
      <p:nvGrpSpPr>
        <p:cNvPr id="1" name=""/>
        <p:cNvGrpSpPr/>
        <p:nvPr/>
      </p:nvGrpSpPr>
      <p:grpSpPr>
        <a:xfrm>
          <a:off x="0" y="0"/>
          <a:ext cx="0" cy="0"/>
          <a:chOff x="0" y="0"/>
          <a:chExt cx="0" cy="0"/>
        </a:xfrm>
      </p:grpSpPr>
      <p:sp>
        <p:nvSpPr>
          <p:cNvPr id="2" name="Freeform 7"/>
          <p:cNvSpPr>
            <a:spLocks noChangeAspect="1"/>
          </p:cNvSpPr>
          <p:nvPr userDrawn="1"/>
        </p:nvSpPr>
        <p:spPr bwMode="gray">
          <a:xfrm>
            <a:off x="1" y="4518026"/>
            <a:ext cx="4541227" cy="2339975"/>
          </a:xfrm>
          <a:custGeom>
            <a:avLst/>
            <a:gdLst/>
            <a:ahLst/>
            <a:cxnLst>
              <a:cxn ang="0">
                <a:pos x="0" y="0"/>
              </a:cxn>
              <a:cxn ang="0">
                <a:pos x="0" y="6215"/>
              </a:cxn>
              <a:cxn ang="0">
                <a:pos x="11230" y="6215"/>
              </a:cxn>
              <a:cxn ang="0">
                <a:pos x="13073" y="0"/>
              </a:cxn>
              <a:cxn ang="0">
                <a:pos x="0" y="0"/>
              </a:cxn>
            </a:cxnLst>
            <a:rect l="0" t="0" r="r" b="b"/>
            <a:pathLst>
              <a:path w="13073" h="6215">
                <a:moveTo>
                  <a:pt x="0" y="0"/>
                </a:moveTo>
                <a:lnTo>
                  <a:pt x="0" y="6215"/>
                </a:lnTo>
                <a:lnTo>
                  <a:pt x="11230" y="6215"/>
                </a:lnTo>
                <a:lnTo>
                  <a:pt x="13073" y="0"/>
                </a:lnTo>
                <a:lnTo>
                  <a:pt x="0" y="0"/>
                </a:lnTo>
                <a:close/>
              </a:path>
            </a:pathLst>
          </a:custGeom>
          <a:solidFill>
            <a:schemeClr val="bg1"/>
          </a:solidFill>
          <a:ln w="9525" cap="flat" cmpd="sng">
            <a:noFill/>
            <a:prstDash val="solid"/>
            <a:round/>
            <a:headEnd type="none" w="med" len="med"/>
            <a:tailEnd type="none" w="med" len="med"/>
          </a:ln>
          <a:effectLst/>
        </p:spPr>
        <p:txBody>
          <a:bodyPr>
            <a:noAutofit/>
          </a:bodyPr>
          <a:lstStyle/>
          <a:p>
            <a:pPr algn="ctr">
              <a:spcBef>
                <a:spcPct val="50000"/>
              </a:spcBef>
              <a:defRPr/>
            </a:pPr>
            <a:endParaRPr lang="en-GB" dirty="0">
              <a:solidFill>
                <a:srgbClr val="000000"/>
              </a:solidFill>
            </a:endParaRPr>
          </a:p>
        </p:txBody>
      </p:sp>
      <p:sp>
        <p:nvSpPr>
          <p:cNvPr id="4" name="Title 3"/>
          <p:cNvSpPr>
            <a:spLocks noGrp="1"/>
          </p:cNvSpPr>
          <p:nvPr>
            <p:ph type="title"/>
          </p:nvPr>
        </p:nvSpPr>
        <p:spPr bwMode="gray">
          <a:xfrm>
            <a:off x="317989" y="4941168"/>
            <a:ext cx="3655791" cy="1584176"/>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dirty="0" smtClean="0">
                <a:solidFill>
                  <a:srgbClr val="00338D"/>
                </a:solidFill>
                <a:latin typeface="+mj-lt"/>
                <a:ea typeface="+mj-ea"/>
                <a:cs typeface="+mj-cs"/>
              </a:defRPr>
            </a:lvl1pPr>
            <a:lvl2pPr>
              <a:defRPr lang="en-GB" sz="3000" b="1" kern="1200" noProof="0" dirty="0">
                <a:solidFill>
                  <a:srgbClr val="00338D"/>
                </a:solidFill>
                <a:latin typeface="+mj-lt"/>
                <a:ea typeface="+mj-ea"/>
                <a:cs typeface="+mj-cs"/>
              </a:defRPr>
            </a:lvl2pPr>
            <a:lvl3pPr>
              <a:defRPr lang="en-GB" sz="3000" b="1" kern="1200" noProof="0" dirty="0">
                <a:solidFill>
                  <a:srgbClr val="00338D"/>
                </a:solidFill>
                <a:latin typeface="+mj-lt"/>
                <a:ea typeface="+mj-ea"/>
                <a:cs typeface="+mj-cs"/>
              </a:defRPr>
            </a:lvl3pPr>
            <a:lvl4pPr>
              <a:defRPr lang="en-GB" sz="3000" b="1" kern="1200" noProof="0" dirty="0">
                <a:solidFill>
                  <a:srgbClr val="00338D"/>
                </a:solidFill>
                <a:latin typeface="+mj-lt"/>
                <a:ea typeface="+mj-ea"/>
                <a:cs typeface="+mj-cs"/>
              </a:defRPr>
            </a:lvl4pPr>
            <a:lvl5pPr>
              <a:defRPr lang="en-GB" sz="3000" b="1" kern="1200" noProof="0" dirty="0">
                <a:solidFill>
                  <a:srgbClr val="00338D"/>
                </a:solidFill>
                <a:latin typeface="+mj-lt"/>
                <a:ea typeface="+mj-ea"/>
                <a:cs typeface="+mj-cs"/>
              </a:defRPr>
            </a:lvl5pPr>
            <a:lvl6pPr>
              <a:defRPr lang="en-GB" sz="3000" b="1" kern="1200" noProof="0" dirty="0">
                <a:solidFill>
                  <a:srgbClr val="00338D"/>
                </a:solidFill>
                <a:latin typeface="+mj-lt"/>
                <a:ea typeface="+mj-ea"/>
                <a:cs typeface="+mj-cs"/>
              </a:defRPr>
            </a:lvl6pPr>
            <a:lvl7pPr>
              <a:defRPr lang="en-GB" sz="3000" b="1" kern="1200" noProof="0" dirty="0">
                <a:solidFill>
                  <a:srgbClr val="00338D"/>
                </a:solidFill>
                <a:latin typeface="+mj-lt"/>
                <a:ea typeface="+mj-ea"/>
                <a:cs typeface="+mj-cs"/>
              </a:defRPr>
            </a:lvl7pPr>
            <a:lvl8pPr>
              <a:defRPr lang="en-GB" sz="3000" b="1" kern="1200" noProof="0" dirty="0">
                <a:solidFill>
                  <a:srgbClr val="00338D"/>
                </a:solidFill>
                <a:latin typeface="+mj-lt"/>
                <a:ea typeface="+mj-ea"/>
                <a:cs typeface="+mj-cs"/>
              </a:defRPr>
            </a:lvl8pPr>
            <a:lvl9pPr>
              <a:defRPr lang="en-GB" sz="3000" b="1" kern="1200" noProof="0" dirty="0">
                <a:solidFill>
                  <a:srgbClr val="00338D"/>
                </a:solidFill>
                <a:latin typeface="+mj-lt"/>
                <a:ea typeface="+mj-ea"/>
                <a:cs typeface="+mj-cs"/>
              </a:defRPr>
            </a:lvl9pPr>
          </a:lstStyle>
          <a:p>
            <a:pPr lvl="0" algn="l" rtl="0" eaLnBrk="1" fontAlgn="base" hangingPunct="1">
              <a:spcBef>
                <a:spcPct val="40000"/>
              </a:spcBef>
              <a:spcAft>
                <a:spcPct val="0"/>
              </a:spcAft>
            </a:pPr>
            <a:r>
              <a:rPr lang="en-US" smtClean="0"/>
              <a:t>Click to edit Master title style</a:t>
            </a:r>
            <a:endParaRPr lang="en-GB" dirty="0"/>
          </a:p>
        </p:txBody>
      </p:sp>
    </p:spTree>
    <p:extLst>
      <p:ext uri="{BB962C8B-B14F-4D97-AF65-F5344CB8AC3E}">
        <p14:creationId xmlns="" xmlns:p14="http://schemas.microsoft.com/office/powerpoint/2010/main" val="194778093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and Text">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smtClean="0"/>
              <a:t>Click to edit Master title style</a:t>
            </a:r>
            <a:endParaRPr lang="en-GB"/>
          </a:p>
        </p:txBody>
      </p:sp>
      <p:sp>
        <p:nvSpPr>
          <p:cNvPr id="7" name="Text Placeholder 6"/>
          <p:cNvSpPr>
            <a:spLocks noGrp="1"/>
          </p:cNvSpPr>
          <p:nvPr>
            <p:ph type="body" sz="quarter" idx="10"/>
          </p:nvPr>
        </p:nvSpPr>
        <p:spPr bwMode="gray"/>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 xmlns:p14="http://schemas.microsoft.com/office/powerpoint/2010/main" val="23801221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_Title Slide 3">
    <p:spTree>
      <p:nvGrpSpPr>
        <p:cNvPr id="1" name=""/>
        <p:cNvGrpSpPr/>
        <p:nvPr/>
      </p:nvGrpSpPr>
      <p:grpSpPr>
        <a:xfrm>
          <a:off x="0" y="0"/>
          <a:ext cx="0" cy="0"/>
          <a:chOff x="0" y="0"/>
          <a:chExt cx="0" cy="0"/>
        </a:xfrm>
      </p:grpSpPr>
      <p:pic>
        <p:nvPicPr>
          <p:cNvPr id="6" name="Picture 5" descr="download.png"/>
          <p:cNvPicPr>
            <a:picLocks noChangeAspect="1"/>
          </p:cNvPicPr>
          <p:nvPr userDrawn="1"/>
        </p:nvPicPr>
        <p:blipFill>
          <a:blip r:embed="rId2" cstate="print"/>
          <a:stretch>
            <a:fillRect/>
          </a:stretch>
        </p:blipFill>
        <p:spPr>
          <a:xfrm>
            <a:off x="8581292" y="1"/>
            <a:ext cx="562708" cy="890428"/>
          </a:xfrm>
          <a:prstGeom prst="rect">
            <a:avLst/>
          </a:prstGeom>
        </p:spPr>
      </p:pic>
      <p:sp>
        <p:nvSpPr>
          <p:cNvPr id="7" name="Rectangle 6"/>
          <p:cNvSpPr/>
          <p:nvPr userDrawn="1"/>
        </p:nvSpPr>
        <p:spPr>
          <a:xfrm>
            <a:off x="1125415" y="2667000"/>
            <a:ext cx="6682154" cy="990600"/>
          </a:xfrm>
          <a:prstGeom prst="rect">
            <a:avLst/>
          </a:pr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algn="ctr">
              <a:spcBef>
                <a:spcPct val="50000"/>
              </a:spcBef>
              <a:defRPr/>
            </a:pPr>
            <a:r>
              <a:rPr lang="en-US" sz="4800" b="1" dirty="0">
                <a:solidFill>
                  <a:srgbClr val="FFFFFF"/>
                </a:solidFill>
              </a:rPr>
              <a:t>Project Brief </a:t>
            </a:r>
          </a:p>
        </p:txBody>
      </p:sp>
    </p:spTree>
    <p:extLst>
      <p:ext uri="{BB962C8B-B14F-4D97-AF65-F5344CB8AC3E}">
        <p14:creationId xmlns="" xmlns:p14="http://schemas.microsoft.com/office/powerpoint/2010/main" val="18029966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1_Letter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bwMode="gray">
          <a:xfrm>
            <a:off x="252047" y="1269454"/>
            <a:ext cx="4250348" cy="4895850"/>
          </a:xfrm>
        </p:spPr>
        <p:txBody>
          <a:bodyPr>
            <a:noAutofit/>
          </a:bodyPr>
          <a:lstStyle>
            <a:lvl1pPr>
              <a:defRPr>
                <a:solidFill>
                  <a:schemeClr val="tx1"/>
                </a:solidFill>
                <a:latin typeface="Times New Roman" pitchFamily="18" charset="0"/>
                <a:cs typeface="Times New Roman" pitchFamily="18" charset="0"/>
              </a:defRPr>
            </a:lvl1pPr>
            <a:lvl2pPr>
              <a:defRPr>
                <a:solidFill>
                  <a:schemeClr val="tx1"/>
                </a:solidFill>
                <a:latin typeface="Times New Roman" pitchFamily="18" charset="0"/>
                <a:cs typeface="Times New Roman" pitchFamily="18" charset="0"/>
              </a:defRPr>
            </a:lvl2pPr>
            <a:lvl3pPr>
              <a:buClrTx/>
              <a:defRPr>
                <a:solidFill>
                  <a:schemeClr val="tx1"/>
                </a:solidFill>
                <a:latin typeface="Times New Roman" pitchFamily="18" charset="0"/>
                <a:cs typeface="Times New Roman" pitchFamily="18" charset="0"/>
              </a:defRPr>
            </a:lvl3pPr>
            <a:lvl4pPr>
              <a:buClrTx/>
              <a:defRPr>
                <a:solidFill>
                  <a:schemeClr val="tx1"/>
                </a:solidFill>
                <a:latin typeface="Times New Roman" pitchFamily="18" charset="0"/>
                <a:cs typeface="Times New Roman" pitchFamily="18" charset="0"/>
              </a:defRPr>
            </a:lvl4pPr>
            <a:lvl5pPr>
              <a:buClrTx/>
              <a:defRPr>
                <a:solidFill>
                  <a:schemeClr val="tx1"/>
                </a:solidFill>
                <a:latin typeface="Times New Roman" pitchFamily="18" charset="0"/>
                <a:cs typeface="Times New Roman" pitchFamily="18" charset="0"/>
              </a:defRPr>
            </a:lvl5pPr>
            <a:lvl6pPr>
              <a:buClrTx/>
              <a:defRPr baseline="0">
                <a:solidFill>
                  <a:schemeClr val="tx1"/>
                </a:solidFill>
                <a:latin typeface="Times New Roman" pitchFamily="18" charset="0"/>
                <a:cs typeface="Times New Roman" pitchFamily="18" charset="0"/>
              </a:defRPr>
            </a:lvl6pPr>
            <a:lvl7pPr>
              <a:buClrTx/>
              <a:defRPr baseline="0">
                <a:solidFill>
                  <a:schemeClr val="tx1"/>
                </a:solidFill>
                <a:latin typeface="Times New Roman" pitchFamily="18" charset="0"/>
                <a:cs typeface="Times New Roman" pitchFamily="18" charset="0"/>
              </a:defRPr>
            </a:lvl7pPr>
            <a:lvl8pPr>
              <a:buClrTx/>
              <a:defRPr baseline="0">
                <a:solidFill>
                  <a:schemeClr val="tx1"/>
                </a:solidFill>
                <a:latin typeface="Times New Roman" pitchFamily="18" charset="0"/>
                <a:cs typeface="Times New Roman" pitchFamily="18" charset="0"/>
              </a:defRPr>
            </a:lvl8pPr>
            <a:lvl9pPr>
              <a:buClrTx/>
              <a:defRPr baseline="0">
                <a:solidFill>
                  <a:schemeClr val="tx1"/>
                </a:solidFill>
                <a:latin typeface="Times New Roman" pitchFamily="18" charset="0"/>
                <a:cs typeface="Times New Roman" pitchFamily="18"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Text Placeholder 4"/>
          <p:cNvSpPr>
            <a:spLocks noGrp="1"/>
          </p:cNvSpPr>
          <p:nvPr>
            <p:ph type="body" sz="quarter" idx="11"/>
          </p:nvPr>
        </p:nvSpPr>
        <p:spPr bwMode="gray">
          <a:xfrm>
            <a:off x="4635744" y="1269454"/>
            <a:ext cx="4250348" cy="4895850"/>
          </a:xfrm>
        </p:spPr>
        <p:txBody>
          <a:bodyPr>
            <a:noAutofit/>
          </a:bodyPr>
          <a:lstStyle>
            <a:lvl1pPr>
              <a:defRPr>
                <a:solidFill>
                  <a:schemeClr val="tx1"/>
                </a:solidFill>
                <a:latin typeface="Times New Roman" pitchFamily="18" charset="0"/>
                <a:cs typeface="Times New Roman" pitchFamily="18" charset="0"/>
              </a:defRPr>
            </a:lvl1pPr>
            <a:lvl2pPr>
              <a:defRPr>
                <a:solidFill>
                  <a:schemeClr val="tx1"/>
                </a:solidFill>
                <a:latin typeface="Times New Roman" pitchFamily="18" charset="0"/>
                <a:cs typeface="Times New Roman" pitchFamily="18" charset="0"/>
              </a:defRPr>
            </a:lvl2pPr>
            <a:lvl3pPr>
              <a:buClrTx/>
              <a:defRPr>
                <a:solidFill>
                  <a:schemeClr val="tx1"/>
                </a:solidFill>
                <a:latin typeface="Times New Roman" pitchFamily="18" charset="0"/>
                <a:cs typeface="Times New Roman" pitchFamily="18" charset="0"/>
              </a:defRPr>
            </a:lvl3pPr>
            <a:lvl4pPr>
              <a:buClrTx/>
              <a:defRPr>
                <a:solidFill>
                  <a:schemeClr val="tx1"/>
                </a:solidFill>
                <a:latin typeface="Times New Roman" pitchFamily="18" charset="0"/>
                <a:cs typeface="Times New Roman" pitchFamily="18" charset="0"/>
              </a:defRPr>
            </a:lvl4pPr>
            <a:lvl5pPr>
              <a:buClrTx/>
              <a:defRPr>
                <a:solidFill>
                  <a:schemeClr val="tx1"/>
                </a:solidFill>
                <a:latin typeface="Times New Roman" pitchFamily="18" charset="0"/>
                <a:cs typeface="Times New Roman" pitchFamily="18" charset="0"/>
              </a:defRPr>
            </a:lvl5pPr>
            <a:lvl6pPr>
              <a:buClrTx/>
              <a:defRPr baseline="0">
                <a:solidFill>
                  <a:schemeClr val="tx1"/>
                </a:solidFill>
                <a:latin typeface="Times New Roman" pitchFamily="18" charset="0"/>
                <a:cs typeface="Times New Roman" pitchFamily="18" charset="0"/>
              </a:defRPr>
            </a:lvl6pPr>
            <a:lvl7pPr>
              <a:buClrTx/>
              <a:defRPr baseline="0">
                <a:solidFill>
                  <a:schemeClr val="tx1"/>
                </a:solidFill>
                <a:latin typeface="Times New Roman" pitchFamily="18" charset="0"/>
                <a:cs typeface="Times New Roman" pitchFamily="18" charset="0"/>
              </a:defRPr>
            </a:lvl7pPr>
            <a:lvl8pPr>
              <a:buClrTx/>
              <a:defRPr baseline="0">
                <a:solidFill>
                  <a:schemeClr val="tx1"/>
                </a:solidFill>
                <a:latin typeface="Times New Roman" pitchFamily="18" charset="0"/>
                <a:cs typeface="Times New Roman" pitchFamily="18" charset="0"/>
              </a:defRPr>
            </a:lvl8pPr>
            <a:lvl9pPr>
              <a:buClrTx/>
              <a:defRPr baseline="0">
                <a:solidFill>
                  <a:schemeClr val="tx1"/>
                </a:solidFill>
                <a:latin typeface="Times New Roman" pitchFamily="18" charset="0"/>
                <a:cs typeface="Times New Roman" pitchFamily="18"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8" name="Text Placeholder 4"/>
          <p:cNvSpPr>
            <a:spLocks noGrp="1"/>
          </p:cNvSpPr>
          <p:nvPr>
            <p:ph type="body" sz="quarter" idx="12"/>
          </p:nvPr>
        </p:nvSpPr>
        <p:spPr bwMode="gray">
          <a:xfrm>
            <a:off x="4638469" y="188640"/>
            <a:ext cx="4254010" cy="576262"/>
          </a:xfrm>
        </p:spPr>
        <p:txBody>
          <a:bodyPr>
            <a:noAutofit/>
          </a:bodyPr>
          <a:lstStyle>
            <a:lvl1pPr algn="r">
              <a:defRPr b="0" i="1">
                <a:solidFill>
                  <a:schemeClr val="tx1"/>
                </a:solidFill>
                <a:latin typeface="Times New Roman" pitchFamily="18" charset="0"/>
                <a:cs typeface="Times New Roman" pitchFamily="18" charset="0"/>
              </a:defRPr>
            </a:lvl1pPr>
            <a:lvl2pPr algn="r">
              <a:defRPr b="0" i="1">
                <a:solidFill>
                  <a:schemeClr val="tx1"/>
                </a:solidFill>
                <a:latin typeface="Times New Roman" pitchFamily="18" charset="0"/>
                <a:cs typeface="Times New Roman" pitchFamily="18" charset="0"/>
              </a:defRPr>
            </a:lvl2pPr>
            <a:lvl3pPr algn="r">
              <a:buClrTx/>
              <a:defRPr b="0" i="1">
                <a:solidFill>
                  <a:schemeClr val="tx1"/>
                </a:solidFill>
                <a:latin typeface="Times New Roman" pitchFamily="18" charset="0"/>
                <a:cs typeface="Times New Roman" pitchFamily="18" charset="0"/>
              </a:defRPr>
            </a:lvl3pPr>
            <a:lvl4pPr algn="r">
              <a:buClrTx/>
              <a:defRPr b="0" i="1">
                <a:solidFill>
                  <a:schemeClr val="tx1"/>
                </a:solidFill>
                <a:latin typeface="Times New Roman" pitchFamily="18" charset="0"/>
                <a:cs typeface="Times New Roman" pitchFamily="18" charset="0"/>
              </a:defRPr>
            </a:lvl4pPr>
            <a:lvl5pPr algn="r">
              <a:buClrTx/>
              <a:defRPr b="0" i="1">
                <a:solidFill>
                  <a:schemeClr val="tx1"/>
                </a:solidFill>
                <a:latin typeface="Times New Roman" pitchFamily="18" charset="0"/>
                <a:cs typeface="Times New Roman" pitchFamily="18" charset="0"/>
              </a:defRPr>
            </a:lvl5pPr>
            <a:lvl6pPr algn="r">
              <a:buClrTx/>
              <a:defRPr b="0" i="1" baseline="0">
                <a:solidFill>
                  <a:schemeClr val="tx1"/>
                </a:solidFill>
                <a:latin typeface="Times New Roman" pitchFamily="18" charset="0"/>
                <a:cs typeface="Times New Roman" pitchFamily="18" charset="0"/>
              </a:defRPr>
            </a:lvl6pPr>
            <a:lvl7pPr algn="r">
              <a:buClrTx/>
              <a:defRPr b="0" i="1" baseline="0">
                <a:solidFill>
                  <a:schemeClr val="tx1"/>
                </a:solidFill>
                <a:latin typeface="Times New Roman" pitchFamily="18" charset="0"/>
                <a:cs typeface="Times New Roman" pitchFamily="18" charset="0"/>
              </a:defRPr>
            </a:lvl7pPr>
            <a:lvl8pPr algn="r">
              <a:buClrTx/>
              <a:defRPr b="0" i="1" baseline="0">
                <a:solidFill>
                  <a:schemeClr val="tx1"/>
                </a:solidFill>
                <a:latin typeface="Times New Roman" pitchFamily="18" charset="0"/>
                <a:cs typeface="Times New Roman" pitchFamily="18" charset="0"/>
              </a:defRPr>
            </a:lvl8pPr>
            <a:lvl9pPr algn="r">
              <a:buClrTx/>
              <a:defRPr b="0" i="1" baseline="0">
                <a:solidFill>
                  <a:schemeClr val="tx1"/>
                </a:solidFill>
                <a:latin typeface="Times New Roman" pitchFamily="18" charset="0"/>
                <a:cs typeface="Times New Roman" pitchFamily="18" charset="0"/>
              </a:defRPr>
            </a:lvl9pPr>
          </a:lstStyle>
          <a:p>
            <a:pPr lvl="0"/>
            <a:r>
              <a:rPr lang="en-US" smtClean="0"/>
              <a:t>Click to edit Master text styles</a:t>
            </a:r>
          </a:p>
        </p:txBody>
      </p:sp>
      <p:pic>
        <p:nvPicPr>
          <p:cNvPr id="7" name="Picture 6" descr="download.png"/>
          <p:cNvPicPr>
            <a:picLocks noChangeAspect="1"/>
          </p:cNvPicPr>
          <p:nvPr userDrawn="1"/>
        </p:nvPicPr>
        <p:blipFill>
          <a:blip r:embed="rId2" cstate="print"/>
          <a:stretch>
            <a:fillRect/>
          </a:stretch>
        </p:blipFill>
        <p:spPr>
          <a:xfrm>
            <a:off x="8581292" y="1"/>
            <a:ext cx="562708" cy="890428"/>
          </a:xfrm>
          <a:prstGeom prst="rect">
            <a:avLst/>
          </a:prstGeom>
        </p:spPr>
      </p:pic>
    </p:spTree>
    <p:extLst>
      <p:ext uri="{BB962C8B-B14F-4D97-AF65-F5344CB8AC3E}">
        <p14:creationId xmlns="" xmlns:p14="http://schemas.microsoft.com/office/powerpoint/2010/main" val="12421827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2"/>
            <a:ext cx="2133600" cy="365125"/>
          </a:xfrm>
          <a:prstGeom prst="rect">
            <a:avLst/>
          </a:prstGeom>
        </p:spPr>
        <p:txBody>
          <a:bodyPr/>
          <a:lstStyle/>
          <a:p>
            <a:fld id="{A44F7632-36D3-4430-97B8-CB6EA29C7747}" type="datetimeFigureOut">
              <a:rPr lang="en-US">
                <a:solidFill>
                  <a:srgbClr val="000000"/>
                </a:solidFill>
              </a:rPr>
              <a:pPr/>
              <a:t>11/1/2016</a:t>
            </a:fld>
            <a:endParaRPr lang="en-US" dirty="0">
              <a:solidFill>
                <a:srgbClr val="000000"/>
              </a:solidFill>
            </a:endParaRPr>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p>
            <a:endParaRPr lang="en-US" dirty="0">
              <a:solidFill>
                <a:srgbClr val="000000"/>
              </a:solidFill>
            </a:endParaRPr>
          </a:p>
        </p:txBody>
      </p:sp>
      <p:sp>
        <p:nvSpPr>
          <p:cNvPr id="9" name="Slide Number Placeholder 8"/>
          <p:cNvSpPr>
            <a:spLocks noGrp="1"/>
          </p:cNvSpPr>
          <p:nvPr>
            <p:ph type="sldNum" sz="quarter" idx="12"/>
          </p:nvPr>
        </p:nvSpPr>
        <p:spPr>
          <a:xfrm>
            <a:off x="6553200" y="6356352"/>
            <a:ext cx="2133600" cy="365125"/>
          </a:xfrm>
          <a:prstGeom prst="rect">
            <a:avLst/>
          </a:prstGeom>
        </p:spPr>
        <p:txBody>
          <a:bodyPr/>
          <a:lstStyle/>
          <a:p>
            <a:fld id="{B6C3A8A2-5AA7-4A35-BBF5-8C6579233887}" type="slidenum">
              <a:rPr lang="en-US">
                <a:solidFill>
                  <a:srgbClr val="000000"/>
                </a:solidFill>
              </a:rPr>
              <a:pPr/>
              <a:t>‹#›</a:t>
            </a:fld>
            <a:endParaRPr lang="en-US" dirty="0">
              <a:solidFill>
                <a:srgbClr val="000000"/>
              </a:solidFill>
            </a:endParaRPr>
          </a:p>
        </p:txBody>
      </p:sp>
    </p:spTree>
    <p:extLst>
      <p:ext uri="{BB962C8B-B14F-4D97-AF65-F5344CB8AC3E}">
        <p14:creationId xmlns="" xmlns:p14="http://schemas.microsoft.com/office/powerpoint/2010/main" val="2550166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4">
    <p:spTree>
      <p:nvGrpSpPr>
        <p:cNvPr id="1" name=""/>
        <p:cNvGrpSpPr/>
        <p:nvPr/>
      </p:nvGrpSpPr>
      <p:grpSpPr>
        <a:xfrm>
          <a:off x="0" y="0"/>
          <a:ext cx="0" cy="0"/>
          <a:chOff x="0" y="0"/>
          <a:chExt cx="0" cy="0"/>
        </a:xfrm>
      </p:grpSpPr>
      <p:grpSp>
        <p:nvGrpSpPr>
          <p:cNvPr id="2" name="Group 12"/>
          <p:cNvGrpSpPr>
            <a:grpSpLocks noChangeAspect="1"/>
          </p:cNvGrpSpPr>
          <p:nvPr userDrawn="1"/>
        </p:nvGrpSpPr>
        <p:grpSpPr bwMode="gray">
          <a:xfrm>
            <a:off x="-10257" y="-1"/>
            <a:ext cx="9154257" cy="6858001"/>
            <a:chOff x="-11112" y="-1"/>
            <a:chExt cx="9917112" cy="6858001"/>
          </a:xfrm>
        </p:grpSpPr>
        <p:sp>
          <p:nvSpPr>
            <p:cNvPr id="16" name="Freeform 12"/>
            <p:cNvSpPr>
              <a:spLocks/>
            </p:cNvSpPr>
            <p:nvPr userDrawn="1"/>
          </p:nvSpPr>
          <p:spPr bwMode="gray">
            <a:xfrm>
              <a:off x="-11112" y="-1"/>
              <a:ext cx="5397500" cy="3236913"/>
            </a:xfrm>
            <a:custGeom>
              <a:avLst/>
              <a:gdLst/>
              <a:ahLst/>
              <a:cxnLst>
                <a:cxn ang="0">
                  <a:pos x="0" y="0"/>
                </a:cxn>
                <a:cxn ang="0">
                  <a:pos x="0" y="2039"/>
                </a:cxn>
                <a:cxn ang="0">
                  <a:pos x="2796" y="2039"/>
                </a:cxn>
                <a:cxn ang="0">
                  <a:pos x="3400" y="0"/>
                </a:cxn>
                <a:cxn ang="0">
                  <a:pos x="0" y="0"/>
                </a:cxn>
              </a:cxnLst>
              <a:rect l="0" t="0" r="r" b="b"/>
              <a:pathLst>
                <a:path w="3400" h="2039">
                  <a:moveTo>
                    <a:pt x="0" y="0"/>
                  </a:moveTo>
                  <a:lnTo>
                    <a:pt x="0" y="2039"/>
                  </a:lnTo>
                  <a:lnTo>
                    <a:pt x="2796" y="2039"/>
                  </a:lnTo>
                  <a:lnTo>
                    <a:pt x="3400"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a:spcBef>
                  <a:spcPct val="50000"/>
                </a:spcBef>
                <a:defRPr/>
              </a:pPr>
              <a:endParaRPr lang="en-GB" dirty="0">
                <a:solidFill>
                  <a:srgbClr val="000000"/>
                </a:solidFill>
              </a:endParaRPr>
            </a:p>
          </p:txBody>
        </p:sp>
        <p:sp>
          <p:nvSpPr>
            <p:cNvPr id="22" name="Freeform 10"/>
            <p:cNvSpPr>
              <a:spLocks/>
            </p:cNvSpPr>
            <p:nvPr userDrawn="1"/>
          </p:nvSpPr>
          <p:spPr bwMode="gray">
            <a:xfrm>
              <a:off x="2349500" y="1819274"/>
              <a:ext cx="7556500" cy="5038726"/>
            </a:xfrm>
            <a:custGeom>
              <a:avLst/>
              <a:gdLst/>
              <a:ahLst/>
              <a:cxnLst>
                <a:cxn ang="0">
                  <a:pos x="940" y="0"/>
                </a:cxn>
                <a:cxn ang="0">
                  <a:pos x="0" y="3174"/>
                </a:cxn>
                <a:cxn ang="0">
                  <a:pos x="4760" y="3174"/>
                </a:cxn>
                <a:cxn ang="0">
                  <a:pos x="4760" y="0"/>
                </a:cxn>
                <a:cxn ang="0">
                  <a:pos x="940" y="0"/>
                </a:cxn>
              </a:cxnLst>
              <a:rect l="0" t="0" r="r" b="b"/>
              <a:pathLst>
                <a:path w="4760" h="3174">
                  <a:moveTo>
                    <a:pt x="940" y="0"/>
                  </a:moveTo>
                  <a:lnTo>
                    <a:pt x="0" y="3174"/>
                  </a:lnTo>
                  <a:lnTo>
                    <a:pt x="4760" y="3174"/>
                  </a:lnTo>
                  <a:lnTo>
                    <a:pt x="4760" y="0"/>
                  </a:lnTo>
                  <a:lnTo>
                    <a:pt x="94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a:spcBef>
                  <a:spcPct val="50000"/>
                </a:spcBef>
                <a:defRPr/>
              </a:pPr>
              <a:endParaRPr lang="en-GB" dirty="0">
                <a:solidFill>
                  <a:srgbClr val="000000"/>
                </a:solidFill>
              </a:endParaRPr>
            </a:p>
          </p:txBody>
        </p:sp>
        <p:sp>
          <p:nvSpPr>
            <p:cNvPr id="23" name="Freeform 14"/>
            <p:cNvSpPr>
              <a:spLocks/>
            </p:cNvSpPr>
            <p:nvPr userDrawn="1"/>
          </p:nvSpPr>
          <p:spPr bwMode="gray">
            <a:xfrm>
              <a:off x="3421063" y="1819274"/>
              <a:ext cx="1425575" cy="1417638"/>
            </a:xfrm>
            <a:custGeom>
              <a:avLst/>
              <a:gdLst/>
              <a:ahLst/>
              <a:cxnLst>
                <a:cxn ang="0">
                  <a:pos x="898" y="0"/>
                </a:cxn>
                <a:cxn ang="0">
                  <a:pos x="265" y="0"/>
                </a:cxn>
                <a:cxn ang="0">
                  <a:pos x="0" y="893"/>
                </a:cxn>
                <a:cxn ang="0">
                  <a:pos x="633" y="893"/>
                </a:cxn>
                <a:cxn ang="0">
                  <a:pos x="898" y="0"/>
                </a:cxn>
              </a:cxnLst>
              <a:rect l="0" t="0" r="r" b="b"/>
              <a:pathLst>
                <a:path w="898" h="893">
                  <a:moveTo>
                    <a:pt x="898" y="0"/>
                  </a:moveTo>
                  <a:lnTo>
                    <a:pt x="265" y="0"/>
                  </a:lnTo>
                  <a:lnTo>
                    <a:pt x="0" y="893"/>
                  </a:lnTo>
                  <a:lnTo>
                    <a:pt x="633" y="893"/>
                  </a:lnTo>
                  <a:lnTo>
                    <a:pt x="898" y="0"/>
                  </a:lnTo>
                  <a:close/>
                </a:path>
              </a:pathLst>
            </a:custGeom>
            <a:solidFill>
              <a:srgbClr val="00257A"/>
            </a:solidFill>
            <a:ln w="9525" cap="flat" cmpd="sng">
              <a:noFill/>
              <a:prstDash val="solid"/>
              <a:round/>
              <a:headEnd type="none" w="med" len="med"/>
              <a:tailEnd type="none" w="med" len="med"/>
            </a:ln>
            <a:effectLst/>
          </p:spPr>
          <p:txBody>
            <a:bodyPr>
              <a:noAutofit/>
            </a:bodyPr>
            <a:lstStyle/>
            <a:p>
              <a:pPr>
                <a:spcBef>
                  <a:spcPct val="50000"/>
                </a:spcBef>
                <a:defRPr/>
              </a:pPr>
              <a:endParaRPr lang="en-GB" dirty="0">
                <a:solidFill>
                  <a:srgbClr val="000000"/>
                </a:solidFill>
              </a:endParaRPr>
            </a:p>
          </p:txBody>
        </p:sp>
      </p:grpSp>
      <p:sp>
        <p:nvSpPr>
          <p:cNvPr id="10" name="Title 9"/>
          <p:cNvSpPr>
            <a:spLocks noGrp="1"/>
          </p:cNvSpPr>
          <p:nvPr userDrawn="1">
            <p:ph type="title"/>
          </p:nvPr>
        </p:nvSpPr>
        <p:spPr bwMode="gray">
          <a:xfrm>
            <a:off x="4638469" y="2492896"/>
            <a:ext cx="4187542" cy="2232248"/>
          </a:xfrm>
          <a:noFill/>
          <a:ln w="9525">
            <a:noFill/>
            <a:miter lim="800000"/>
            <a:headEnd/>
            <a:tailEnd/>
          </a:ln>
        </p:spPr>
        <p:txBody>
          <a:bodyPr vert="horz" wrap="square" lIns="0" tIns="0" rIns="0" bIns="0" numCol="1" anchor="t" anchorCtr="0" compatLnSpc="1">
            <a:prstTxWarp prst="textNoShape">
              <a:avLst/>
            </a:prstTxWarp>
            <a:noAutofit/>
          </a:bodyPr>
          <a:lstStyle>
            <a:lvl1pPr algn="r" rtl="0" eaLnBrk="1" fontAlgn="base" hangingPunct="1">
              <a:spcBef>
                <a:spcPct val="40000"/>
              </a:spcBef>
              <a:spcAft>
                <a:spcPct val="0"/>
              </a:spcAft>
              <a:defRPr lang="en-GB" sz="3000" b="1" dirty="0" smtClean="0">
                <a:solidFill>
                  <a:schemeClr val="bg1"/>
                </a:solidFill>
                <a:latin typeface="+mj-lt"/>
                <a:ea typeface="+mj-ea"/>
                <a:cs typeface="+mj-cs"/>
              </a:defRPr>
            </a:lvl1pPr>
          </a:lstStyle>
          <a:p>
            <a:r>
              <a:rPr lang="en-US" smtClean="0"/>
              <a:t>Click to edit Master title style</a:t>
            </a:r>
            <a:endParaRPr lang="en-GB" dirty="0"/>
          </a:p>
        </p:txBody>
      </p:sp>
      <p:sp>
        <p:nvSpPr>
          <p:cNvPr id="17" name="Text Placeholder 16"/>
          <p:cNvSpPr>
            <a:spLocks noGrp="1"/>
          </p:cNvSpPr>
          <p:nvPr userDrawn="1">
            <p:ph type="body" sz="quarter" idx="10"/>
          </p:nvPr>
        </p:nvSpPr>
        <p:spPr bwMode="gray">
          <a:xfrm>
            <a:off x="4638469" y="5013176"/>
            <a:ext cx="4187542" cy="1512168"/>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r" rtl="0" eaLnBrk="1" fontAlgn="base" hangingPunct="1">
              <a:lnSpc>
                <a:spcPct val="110000"/>
              </a:lnSpc>
              <a:spcBef>
                <a:spcPts val="600"/>
              </a:spcBef>
              <a:spcAft>
                <a:spcPct val="0"/>
              </a:spcAft>
              <a:defRPr lang="en-US" sz="1200" b="0" dirty="0" smtClean="0">
                <a:solidFill>
                  <a:schemeClr val="bg1"/>
                </a:solidFill>
                <a:latin typeface="+mn-lt"/>
                <a:ea typeface="+mn-ea"/>
                <a:cs typeface="+mn-cs"/>
              </a:defRPr>
            </a:lvl1pPr>
          </a:lstStyle>
          <a:p>
            <a:pPr lvl="0"/>
            <a:r>
              <a:rPr lang="en-US" smtClean="0"/>
              <a:t>Click to edit Master text styles</a:t>
            </a:r>
          </a:p>
        </p:txBody>
      </p:sp>
      <p:pic>
        <p:nvPicPr>
          <p:cNvPr id="9" name="Picture 8" descr="download.png"/>
          <p:cNvPicPr>
            <a:picLocks noChangeAspect="1"/>
          </p:cNvPicPr>
          <p:nvPr userDrawn="1"/>
        </p:nvPicPr>
        <p:blipFill>
          <a:blip r:embed="rId2" cstate="print"/>
          <a:stretch>
            <a:fillRect/>
          </a:stretch>
        </p:blipFill>
        <p:spPr>
          <a:xfrm>
            <a:off x="8581292" y="1"/>
            <a:ext cx="562708" cy="890428"/>
          </a:xfrm>
          <a:prstGeom prst="rect">
            <a:avLst/>
          </a:prstGeom>
        </p:spPr>
      </p:pic>
    </p:spTree>
    <p:extLst>
      <p:ext uri="{BB962C8B-B14F-4D97-AF65-F5344CB8AC3E}">
        <p14:creationId xmlns="" xmlns:p14="http://schemas.microsoft.com/office/powerpoint/2010/main" val="2343390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Letter 1">
    <p:spTree>
      <p:nvGrpSpPr>
        <p:cNvPr id="1" name=""/>
        <p:cNvGrpSpPr/>
        <p:nvPr/>
      </p:nvGrpSpPr>
      <p:grpSpPr>
        <a:xfrm>
          <a:off x="0" y="0"/>
          <a:ext cx="0" cy="0"/>
          <a:chOff x="0" y="0"/>
          <a:chExt cx="0" cy="0"/>
        </a:xfrm>
      </p:grpSpPr>
      <p:sp>
        <p:nvSpPr>
          <p:cNvPr id="22" name="Text Placeholder 4"/>
          <p:cNvSpPr>
            <a:spLocks noGrp="1"/>
          </p:cNvSpPr>
          <p:nvPr>
            <p:ph type="body" sz="quarter" idx="15" hasCustomPrompt="1"/>
          </p:nvPr>
        </p:nvSpPr>
        <p:spPr bwMode="gray">
          <a:xfrm>
            <a:off x="2445727" y="6421438"/>
            <a:ext cx="2060331" cy="175914"/>
          </a:xfrm>
        </p:spPr>
        <p:txBody>
          <a:bodyPr>
            <a:noAutofit/>
          </a:bodyPr>
          <a:lstStyle>
            <a:lvl1pPr>
              <a:lnSpc>
                <a:spcPct val="100000"/>
              </a:lnSpc>
              <a:spcBef>
                <a:spcPts val="0"/>
              </a:spcBef>
              <a:defRPr sz="400" b="0">
                <a:solidFill>
                  <a:schemeClr val="tx1"/>
                </a:solidFill>
                <a:latin typeface="+mn-lt"/>
                <a:cs typeface="Times New Roman" pitchFamily="18" charset="0"/>
              </a:defRPr>
            </a:lvl1pPr>
            <a:lvl2pPr>
              <a:lnSpc>
                <a:spcPct val="100000"/>
              </a:lnSpc>
              <a:spcBef>
                <a:spcPts val="0"/>
              </a:spcBef>
              <a:defRPr sz="700">
                <a:solidFill>
                  <a:schemeClr val="tx1"/>
                </a:solidFill>
                <a:latin typeface="+mn-lt"/>
                <a:cs typeface="Times New Roman" pitchFamily="18" charset="0"/>
              </a:defRPr>
            </a:lvl2pPr>
            <a:lvl3pPr>
              <a:lnSpc>
                <a:spcPct val="100000"/>
              </a:lnSpc>
              <a:spcBef>
                <a:spcPts val="0"/>
              </a:spcBef>
              <a:buClrTx/>
              <a:defRPr sz="700">
                <a:solidFill>
                  <a:schemeClr val="tx1"/>
                </a:solidFill>
                <a:latin typeface="+mn-lt"/>
                <a:cs typeface="Times New Roman" pitchFamily="18" charset="0"/>
              </a:defRPr>
            </a:lvl3pPr>
            <a:lvl4pPr>
              <a:lnSpc>
                <a:spcPct val="100000"/>
              </a:lnSpc>
              <a:spcBef>
                <a:spcPts val="0"/>
              </a:spcBef>
              <a:buClrTx/>
              <a:defRPr sz="700">
                <a:solidFill>
                  <a:schemeClr val="tx1"/>
                </a:solidFill>
                <a:latin typeface="+mn-lt"/>
                <a:cs typeface="Times New Roman" pitchFamily="18" charset="0"/>
              </a:defRPr>
            </a:lvl4pPr>
            <a:lvl5pPr>
              <a:lnSpc>
                <a:spcPct val="100000"/>
              </a:lnSpc>
              <a:spcBef>
                <a:spcPts val="0"/>
              </a:spcBef>
              <a:buClrTx/>
              <a:defRPr sz="700">
                <a:solidFill>
                  <a:schemeClr val="tx1"/>
                </a:solidFill>
                <a:latin typeface="+mn-lt"/>
                <a:cs typeface="Times New Roman" pitchFamily="18" charset="0"/>
              </a:defRPr>
            </a:lvl5pPr>
            <a:lvl6pPr>
              <a:lnSpc>
                <a:spcPct val="100000"/>
              </a:lnSpc>
              <a:spcBef>
                <a:spcPts val="0"/>
              </a:spcBef>
              <a:buClrTx/>
              <a:defRPr sz="700" baseline="0">
                <a:solidFill>
                  <a:schemeClr val="tx1"/>
                </a:solidFill>
                <a:latin typeface="+mn-lt"/>
                <a:cs typeface="Times New Roman" pitchFamily="18" charset="0"/>
              </a:defRPr>
            </a:lvl6pPr>
            <a:lvl7pPr>
              <a:lnSpc>
                <a:spcPct val="100000"/>
              </a:lnSpc>
              <a:spcBef>
                <a:spcPts val="0"/>
              </a:spcBef>
              <a:buClrTx/>
              <a:defRPr sz="700" baseline="0">
                <a:solidFill>
                  <a:schemeClr val="tx1"/>
                </a:solidFill>
                <a:latin typeface="+mn-lt"/>
                <a:cs typeface="Times New Roman" pitchFamily="18" charset="0"/>
              </a:defRPr>
            </a:lvl7pPr>
            <a:lvl8pPr>
              <a:lnSpc>
                <a:spcPct val="100000"/>
              </a:lnSpc>
              <a:spcBef>
                <a:spcPts val="0"/>
              </a:spcBef>
              <a:buClrTx/>
              <a:defRPr sz="700" baseline="0">
                <a:solidFill>
                  <a:schemeClr val="tx1"/>
                </a:solidFill>
                <a:latin typeface="+mn-lt"/>
                <a:cs typeface="Times New Roman" pitchFamily="18" charset="0"/>
              </a:defRPr>
            </a:lvl8pPr>
            <a:lvl9pPr>
              <a:lnSpc>
                <a:spcPct val="100000"/>
              </a:lnSpc>
              <a:spcBef>
                <a:spcPts val="0"/>
              </a:spcBef>
              <a:buClrTx/>
              <a:defRPr sz="700" baseline="0">
                <a:solidFill>
                  <a:schemeClr val="tx1"/>
                </a:solidFill>
                <a:latin typeface="+mn-lt"/>
                <a:cs typeface="Times New Roman" pitchFamily="18" charset="0"/>
              </a:defRPr>
            </a:lvl9pPr>
          </a:lstStyle>
          <a:p>
            <a:pPr lvl="0"/>
            <a:r>
              <a:rPr lang="en-US" dirty="0" smtClean="0"/>
              <a:t>Footer</a:t>
            </a:r>
            <a:endParaRPr lang="en-GB" dirty="0"/>
          </a:p>
        </p:txBody>
      </p:sp>
      <p:sp>
        <p:nvSpPr>
          <p:cNvPr id="21" name="Text Placeholder 4"/>
          <p:cNvSpPr>
            <a:spLocks noGrp="1"/>
          </p:cNvSpPr>
          <p:nvPr>
            <p:ph type="body" sz="quarter" idx="14" hasCustomPrompt="1"/>
          </p:nvPr>
        </p:nvSpPr>
        <p:spPr bwMode="gray">
          <a:xfrm>
            <a:off x="238857" y="6421438"/>
            <a:ext cx="2074321" cy="175914"/>
          </a:xfrm>
        </p:spPr>
        <p:txBody>
          <a:bodyPr>
            <a:noAutofit/>
          </a:bodyPr>
          <a:lstStyle>
            <a:lvl1pPr>
              <a:lnSpc>
                <a:spcPct val="100000"/>
              </a:lnSpc>
              <a:spcBef>
                <a:spcPts val="0"/>
              </a:spcBef>
              <a:defRPr sz="400" b="0">
                <a:solidFill>
                  <a:schemeClr val="tx1"/>
                </a:solidFill>
                <a:latin typeface="+mn-lt"/>
                <a:cs typeface="Times New Roman" pitchFamily="18" charset="0"/>
              </a:defRPr>
            </a:lvl1pPr>
            <a:lvl2pPr>
              <a:lnSpc>
                <a:spcPct val="100000"/>
              </a:lnSpc>
              <a:spcBef>
                <a:spcPts val="0"/>
              </a:spcBef>
              <a:defRPr sz="700">
                <a:solidFill>
                  <a:schemeClr val="tx1"/>
                </a:solidFill>
                <a:latin typeface="+mn-lt"/>
                <a:cs typeface="Times New Roman" pitchFamily="18" charset="0"/>
              </a:defRPr>
            </a:lvl2pPr>
            <a:lvl3pPr>
              <a:lnSpc>
                <a:spcPct val="100000"/>
              </a:lnSpc>
              <a:spcBef>
                <a:spcPts val="0"/>
              </a:spcBef>
              <a:buClrTx/>
              <a:defRPr sz="700">
                <a:solidFill>
                  <a:schemeClr val="tx1"/>
                </a:solidFill>
                <a:latin typeface="+mn-lt"/>
                <a:cs typeface="Times New Roman" pitchFamily="18" charset="0"/>
              </a:defRPr>
            </a:lvl3pPr>
            <a:lvl4pPr>
              <a:lnSpc>
                <a:spcPct val="100000"/>
              </a:lnSpc>
              <a:spcBef>
                <a:spcPts val="0"/>
              </a:spcBef>
              <a:buClrTx/>
              <a:defRPr sz="700">
                <a:solidFill>
                  <a:schemeClr val="tx1"/>
                </a:solidFill>
                <a:latin typeface="+mn-lt"/>
                <a:cs typeface="Times New Roman" pitchFamily="18" charset="0"/>
              </a:defRPr>
            </a:lvl4pPr>
            <a:lvl5pPr>
              <a:lnSpc>
                <a:spcPct val="100000"/>
              </a:lnSpc>
              <a:spcBef>
                <a:spcPts val="0"/>
              </a:spcBef>
              <a:buClrTx/>
              <a:defRPr sz="700">
                <a:solidFill>
                  <a:schemeClr val="tx1"/>
                </a:solidFill>
                <a:latin typeface="+mn-lt"/>
                <a:cs typeface="Times New Roman" pitchFamily="18" charset="0"/>
              </a:defRPr>
            </a:lvl5pPr>
            <a:lvl6pPr>
              <a:lnSpc>
                <a:spcPct val="100000"/>
              </a:lnSpc>
              <a:spcBef>
                <a:spcPts val="0"/>
              </a:spcBef>
              <a:buClrTx/>
              <a:defRPr sz="700" baseline="0">
                <a:solidFill>
                  <a:schemeClr val="tx1"/>
                </a:solidFill>
                <a:latin typeface="+mn-lt"/>
                <a:cs typeface="Times New Roman" pitchFamily="18" charset="0"/>
              </a:defRPr>
            </a:lvl6pPr>
            <a:lvl7pPr>
              <a:lnSpc>
                <a:spcPct val="100000"/>
              </a:lnSpc>
              <a:spcBef>
                <a:spcPts val="0"/>
              </a:spcBef>
              <a:buClrTx/>
              <a:defRPr sz="700" baseline="0">
                <a:solidFill>
                  <a:schemeClr val="tx1"/>
                </a:solidFill>
                <a:latin typeface="+mn-lt"/>
                <a:cs typeface="Times New Roman" pitchFamily="18" charset="0"/>
              </a:defRPr>
            </a:lvl7pPr>
            <a:lvl8pPr>
              <a:lnSpc>
                <a:spcPct val="100000"/>
              </a:lnSpc>
              <a:spcBef>
                <a:spcPts val="0"/>
              </a:spcBef>
              <a:buClrTx/>
              <a:defRPr sz="700" baseline="0">
                <a:solidFill>
                  <a:schemeClr val="tx1"/>
                </a:solidFill>
                <a:latin typeface="+mn-lt"/>
                <a:cs typeface="Times New Roman" pitchFamily="18" charset="0"/>
              </a:defRPr>
            </a:lvl8pPr>
            <a:lvl9pPr>
              <a:lnSpc>
                <a:spcPct val="100000"/>
              </a:lnSpc>
              <a:spcBef>
                <a:spcPts val="0"/>
              </a:spcBef>
              <a:buClrTx/>
              <a:defRPr sz="700" baseline="0">
                <a:solidFill>
                  <a:schemeClr val="tx1"/>
                </a:solidFill>
                <a:latin typeface="+mn-lt"/>
                <a:cs typeface="Times New Roman" pitchFamily="18" charset="0"/>
              </a:defRPr>
            </a:lvl9pPr>
          </a:lstStyle>
          <a:p>
            <a:pPr lvl="0"/>
            <a:r>
              <a:rPr lang="en-US" dirty="0" smtClean="0"/>
              <a:t>Footer</a:t>
            </a:r>
            <a:endParaRPr lang="en-GB" dirty="0"/>
          </a:p>
        </p:txBody>
      </p:sp>
      <p:sp>
        <p:nvSpPr>
          <p:cNvPr id="5" name="Text Placeholder 4"/>
          <p:cNvSpPr>
            <a:spLocks noGrp="1"/>
          </p:cNvSpPr>
          <p:nvPr>
            <p:ph type="body" sz="quarter" idx="10"/>
          </p:nvPr>
        </p:nvSpPr>
        <p:spPr bwMode="gray">
          <a:xfrm>
            <a:off x="252047" y="1269454"/>
            <a:ext cx="4254011" cy="4896396"/>
          </a:xfrm>
        </p:spPr>
        <p:txBody>
          <a:bodyPr>
            <a:noAutofit/>
          </a:bodyPr>
          <a:lstStyle>
            <a:lvl1pPr>
              <a:defRPr>
                <a:solidFill>
                  <a:schemeClr val="tx1"/>
                </a:solidFill>
                <a:latin typeface="Times New Roman" pitchFamily="18" charset="0"/>
                <a:cs typeface="Times New Roman" pitchFamily="18" charset="0"/>
              </a:defRPr>
            </a:lvl1pPr>
            <a:lvl2pPr>
              <a:defRPr>
                <a:solidFill>
                  <a:schemeClr val="tx1"/>
                </a:solidFill>
                <a:latin typeface="Times New Roman" pitchFamily="18" charset="0"/>
                <a:cs typeface="Times New Roman" pitchFamily="18" charset="0"/>
              </a:defRPr>
            </a:lvl2pPr>
            <a:lvl3pPr>
              <a:buClrTx/>
              <a:defRPr>
                <a:solidFill>
                  <a:schemeClr val="tx1"/>
                </a:solidFill>
                <a:latin typeface="Times New Roman" pitchFamily="18" charset="0"/>
                <a:cs typeface="Times New Roman" pitchFamily="18" charset="0"/>
              </a:defRPr>
            </a:lvl3pPr>
            <a:lvl4pPr>
              <a:buClrTx/>
              <a:defRPr>
                <a:solidFill>
                  <a:schemeClr val="tx1"/>
                </a:solidFill>
                <a:latin typeface="Times New Roman" pitchFamily="18" charset="0"/>
                <a:cs typeface="Times New Roman" pitchFamily="18" charset="0"/>
              </a:defRPr>
            </a:lvl4pPr>
            <a:lvl5pPr>
              <a:buClrTx/>
              <a:defRPr>
                <a:solidFill>
                  <a:schemeClr val="tx1"/>
                </a:solidFill>
                <a:latin typeface="Times New Roman" pitchFamily="18" charset="0"/>
                <a:cs typeface="Times New Roman" pitchFamily="18" charset="0"/>
              </a:defRPr>
            </a:lvl5pPr>
            <a:lvl6pPr>
              <a:buClrTx/>
              <a:defRPr baseline="0">
                <a:solidFill>
                  <a:schemeClr val="tx1"/>
                </a:solidFill>
                <a:latin typeface="Times New Roman" pitchFamily="18" charset="0"/>
                <a:cs typeface="Times New Roman" pitchFamily="18" charset="0"/>
              </a:defRPr>
            </a:lvl6pPr>
            <a:lvl7pPr>
              <a:buClrTx/>
              <a:defRPr baseline="0">
                <a:solidFill>
                  <a:schemeClr val="tx1"/>
                </a:solidFill>
                <a:latin typeface="Times New Roman" pitchFamily="18" charset="0"/>
                <a:cs typeface="Times New Roman" pitchFamily="18" charset="0"/>
              </a:defRPr>
            </a:lvl7pPr>
            <a:lvl8pPr>
              <a:buClrTx/>
              <a:defRPr baseline="0">
                <a:solidFill>
                  <a:schemeClr val="tx1"/>
                </a:solidFill>
                <a:latin typeface="Times New Roman" pitchFamily="18" charset="0"/>
                <a:cs typeface="Times New Roman" pitchFamily="18" charset="0"/>
              </a:defRPr>
            </a:lvl8pPr>
            <a:lvl9pPr>
              <a:buClrTx/>
              <a:defRPr baseline="0">
                <a:solidFill>
                  <a:schemeClr val="tx1"/>
                </a:solidFill>
                <a:latin typeface="Times New Roman" pitchFamily="18" charset="0"/>
                <a:cs typeface="Times New Roman" pitchFamily="18"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Text Placeholder 4"/>
          <p:cNvSpPr>
            <a:spLocks noGrp="1"/>
          </p:cNvSpPr>
          <p:nvPr>
            <p:ph type="body" sz="quarter" idx="11"/>
          </p:nvPr>
        </p:nvSpPr>
        <p:spPr bwMode="gray">
          <a:xfrm>
            <a:off x="4634279" y="1269454"/>
            <a:ext cx="4250348" cy="4896396"/>
          </a:xfrm>
          <a:ln w="6350">
            <a:solidFill>
              <a:srgbClr val="747678"/>
            </a:solidFill>
          </a:ln>
        </p:spPr>
        <p:txBody>
          <a:bodyPr lIns="72000" tIns="72000" rIns="72000" bIns="72000">
            <a:noAutofit/>
          </a:bodyPr>
          <a:lstStyle>
            <a:lvl1pPr>
              <a:lnSpc>
                <a:spcPct val="100000"/>
              </a:lnSpc>
              <a:spcBef>
                <a:spcPts val="336"/>
              </a:spcBef>
              <a:defRPr sz="700">
                <a:solidFill>
                  <a:schemeClr val="accent4"/>
                </a:solidFill>
                <a:latin typeface="+mn-lt"/>
                <a:cs typeface="Times New Roman" pitchFamily="18" charset="0"/>
              </a:defRPr>
            </a:lvl1pPr>
            <a:lvl2pPr>
              <a:lnSpc>
                <a:spcPct val="100000"/>
              </a:lnSpc>
              <a:spcBef>
                <a:spcPts val="336"/>
              </a:spcBef>
              <a:defRPr sz="700">
                <a:solidFill>
                  <a:schemeClr val="accent4"/>
                </a:solidFill>
                <a:latin typeface="+mn-lt"/>
                <a:cs typeface="Times New Roman" pitchFamily="18" charset="0"/>
              </a:defRPr>
            </a:lvl2pPr>
            <a:lvl3pPr>
              <a:lnSpc>
                <a:spcPct val="100000"/>
              </a:lnSpc>
              <a:spcBef>
                <a:spcPts val="336"/>
              </a:spcBef>
              <a:buClrTx/>
              <a:defRPr sz="700">
                <a:solidFill>
                  <a:schemeClr val="accent4"/>
                </a:solidFill>
                <a:latin typeface="+mn-lt"/>
                <a:cs typeface="Times New Roman" pitchFamily="18" charset="0"/>
              </a:defRPr>
            </a:lvl3pPr>
            <a:lvl4pPr>
              <a:lnSpc>
                <a:spcPct val="100000"/>
              </a:lnSpc>
              <a:spcBef>
                <a:spcPts val="336"/>
              </a:spcBef>
              <a:buClrTx/>
              <a:defRPr sz="700">
                <a:solidFill>
                  <a:schemeClr val="accent4"/>
                </a:solidFill>
                <a:latin typeface="+mn-lt"/>
                <a:cs typeface="Times New Roman" pitchFamily="18" charset="0"/>
              </a:defRPr>
            </a:lvl4pPr>
            <a:lvl5pPr>
              <a:lnSpc>
                <a:spcPct val="100000"/>
              </a:lnSpc>
              <a:spcBef>
                <a:spcPts val="336"/>
              </a:spcBef>
              <a:buClrTx/>
              <a:defRPr sz="700">
                <a:solidFill>
                  <a:schemeClr val="accent4"/>
                </a:solidFill>
                <a:latin typeface="+mn-lt"/>
                <a:cs typeface="Times New Roman" pitchFamily="18" charset="0"/>
              </a:defRPr>
            </a:lvl5pPr>
            <a:lvl6pPr>
              <a:lnSpc>
                <a:spcPct val="100000"/>
              </a:lnSpc>
              <a:spcBef>
                <a:spcPts val="336"/>
              </a:spcBef>
              <a:buClrTx/>
              <a:defRPr sz="700" baseline="0">
                <a:solidFill>
                  <a:schemeClr val="accent4"/>
                </a:solidFill>
                <a:latin typeface="+mn-lt"/>
                <a:cs typeface="Times New Roman" pitchFamily="18" charset="0"/>
              </a:defRPr>
            </a:lvl6pPr>
            <a:lvl7pPr>
              <a:lnSpc>
                <a:spcPct val="100000"/>
              </a:lnSpc>
              <a:spcBef>
                <a:spcPts val="336"/>
              </a:spcBef>
              <a:buClrTx/>
              <a:defRPr sz="700" baseline="0">
                <a:solidFill>
                  <a:schemeClr val="accent4"/>
                </a:solidFill>
                <a:latin typeface="+mn-lt"/>
                <a:cs typeface="Times New Roman" pitchFamily="18" charset="0"/>
              </a:defRPr>
            </a:lvl7pPr>
            <a:lvl8pPr>
              <a:lnSpc>
                <a:spcPct val="100000"/>
              </a:lnSpc>
              <a:spcBef>
                <a:spcPts val="336"/>
              </a:spcBef>
              <a:buClrTx/>
              <a:defRPr sz="700" baseline="0">
                <a:solidFill>
                  <a:schemeClr val="accent4"/>
                </a:solidFill>
                <a:latin typeface="+mn-lt"/>
                <a:cs typeface="Times New Roman" pitchFamily="18" charset="0"/>
              </a:defRPr>
            </a:lvl8pPr>
            <a:lvl9pPr>
              <a:lnSpc>
                <a:spcPct val="100000"/>
              </a:lnSpc>
              <a:spcBef>
                <a:spcPts val="336"/>
              </a:spcBef>
              <a:buClrTx/>
              <a:defRPr sz="700" baseline="0">
                <a:solidFill>
                  <a:schemeClr val="accent4"/>
                </a:solidFill>
                <a:latin typeface="+mn-lt"/>
                <a:cs typeface="Times New Roman" pitchFamily="18"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7" name="Picture 6" descr="download.png"/>
          <p:cNvPicPr>
            <a:picLocks noChangeAspect="1"/>
          </p:cNvPicPr>
          <p:nvPr userDrawn="1"/>
        </p:nvPicPr>
        <p:blipFill>
          <a:blip r:embed="rId2" cstate="print"/>
          <a:stretch>
            <a:fillRect/>
          </a:stretch>
        </p:blipFill>
        <p:spPr>
          <a:xfrm>
            <a:off x="8581292" y="1"/>
            <a:ext cx="562708" cy="890428"/>
          </a:xfrm>
          <a:prstGeom prst="rect">
            <a:avLst/>
          </a:prstGeom>
        </p:spPr>
      </p:pic>
    </p:spTree>
    <p:extLst>
      <p:ext uri="{BB962C8B-B14F-4D97-AF65-F5344CB8AC3E}">
        <p14:creationId xmlns="" xmlns:p14="http://schemas.microsoft.com/office/powerpoint/2010/main" val="2587776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Letter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bwMode="gray">
          <a:xfrm>
            <a:off x="252047" y="1269454"/>
            <a:ext cx="4250348" cy="4895850"/>
          </a:xfrm>
        </p:spPr>
        <p:txBody>
          <a:bodyPr>
            <a:noAutofit/>
          </a:bodyPr>
          <a:lstStyle>
            <a:lvl1pPr>
              <a:defRPr>
                <a:solidFill>
                  <a:schemeClr val="tx1"/>
                </a:solidFill>
                <a:latin typeface="Times New Roman" pitchFamily="18" charset="0"/>
                <a:cs typeface="Times New Roman" pitchFamily="18" charset="0"/>
              </a:defRPr>
            </a:lvl1pPr>
            <a:lvl2pPr>
              <a:defRPr>
                <a:solidFill>
                  <a:schemeClr val="tx1"/>
                </a:solidFill>
                <a:latin typeface="Times New Roman" pitchFamily="18" charset="0"/>
                <a:cs typeface="Times New Roman" pitchFamily="18" charset="0"/>
              </a:defRPr>
            </a:lvl2pPr>
            <a:lvl3pPr>
              <a:buClrTx/>
              <a:defRPr>
                <a:solidFill>
                  <a:schemeClr val="tx1"/>
                </a:solidFill>
                <a:latin typeface="Times New Roman" pitchFamily="18" charset="0"/>
                <a:cs typeface="Times New Roman" pitchFamily="18" charset="0"/>
              </a:defRPr>
            </a:lvl3pPr>
            <a:lvl4pPr>
              <a:buClrTx/>
              <a:defRPr>
                <a:solidFill>
                  <a:schemeClr val="tx1"/>
                </a:solidFill>
                <a:latin typeface="Times New Roman" pitchFamily="18" charset="0"/>
                <a:cs typeface="Times New Roman" pitchFamily="18" charset="0"/>
              </a:defRPr>
            </a:lvl4pPr>
            <a:lvl5pPr>
              <a:buClrTx/>
              <a:defRPr>
                <a:solidFill>
                  <a:schemeClr val="tx1"/>
                </a:solidFill>
                <a:latin typeface="Times New Roman" pitchFamily="18" charset="0"/>
                <a:cs typeface="Times New Roman" pitchFamily="18" charset="0"/>
              </a:defRPr>
            </a:lvl5pPr>
            <a:lvl6pPr>
              <a:buClrTx/>
              <a:defRPr baseline="0">
                <a:solidFill>
                  <a:schemeClr val="tx1"/>
                </a:solidFill>
                <a:latin typeface="Times New Roman" pitchFamily="18" charset="0"/>
                <a:cs typeface="Times New Roman" pitchFamily="18" charset="0"/>
              </a:defRPr>
            </a:lvl6pPr>
            <a:lvl7pPr>
              <a:buClrTx/>
              <a:defRPr baseline="0">
                <a:solidFill>
                  <a:schemeClr val="tx1"/>
                </a:solidFill>
                <a:latin typeface="Times New Roman" pitchFamily="18" charset="0"/>
                <a:cs typeface="Times New Roman" pitchFamily="18" charset="0"/>
              </a:defRPr>
            </a:lvl7pPr>
            <a:lvl8pPr>
              <a:buClrTx/>
              <a:defRPr baseline="0">
                <a:solidFill>
                  <a:schemeClr val="tx1"/>
                </a:solidFill>
                <a:latin typeface="Times New Roman" pitchFamily="18" charset="0"/>
                <a:cs typeface="Times New Roman" pitchFamily="18" charset="0"/>
              </a:defRPr>
            </a:lvl8pPr>
            <a:lvl9pPr>
              <a:buClrTx/>
              <a:defRPr baseline="0">
                <a:solidFill>
                  <a:schemeClr val="tx1"/>
                </a:solidFill>
                <a:latin typeface="Times New Roman" pitchFamily="18" charset="0"/>
                <a:cs typeface="Times New Roman" pitchFamily="18"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Text Placeholder 4"/>
          <p:cNvSpPr>
            <a:spLocks noGrp="1"/>
          </p:cNvSpPr>
          <p:nvPr>
            <p:ph type="body" sz="quarter" idx="11"/>
          </p:nvPr>
        </p:nvSpPr>
        <p:spPr bwMode="gray">
          <a:xfrm>
            <a:off x="4635744" y="1269454"/>
            <a:ext cx="4250348" cy="4895850"/>
          </a:xfrm>
        </p:spPr>
        <p:txBody>
          <a:bodyPr>
            <a:noAutofit/>
          </a:bodyPr>
          <a:lstStyle>
            <a:lvl1pPr>
              <a:defRPr>
                <a:solidFill>
                  <a:schemeClr val="tx1"/>
                </a:solidFill>
                <a:latin typeface="Times New Roman" pitchFamily="18" charset="0"/>
                <a:cs typeface="Times New Roman" pitchFamily="18" charset="0"/>
              </a:defRPr>
            </a:lvl1pPr>
            <a:lvl2pPr>
              <a:defRPr>
                <a:solidFill>
                  <a:schemeClr val="tx1"/>
                </a:solidFill>
                <a:latin typeface="Times New Roman" pitchFamily="18" charset="0"/>
                <a:cs typeface="Times New Roman" pitchFamily="18" charset="0"/>
              </a:defRPr>
            </a:lvl2pPr>
            <a:lvl3pPr>
              <a:buClrTx/>
              <a:defRPr>
                <a:solidFill>
                  <a:schemeClr val="tx1"/>
                </a:solidFill>
                <a:latin typeface="Times New Roman" pitchFamily="18" charset="0"/>
                <a:cs typeface="Times New Roman" pitchFamily="18" charset="0"/>
              </a:defRPr>
            </a:lvl3pPr>
            <a:lvl4pPr>
              <a:buClrTx/>
              <a:defRPr>
                <a:solidFill>
                  <a:schemeClr val="tx1"/>
                </a:solidFill>
                <a:latin typeface="Times New Roman" pitchFamily="18" charset="0"/>
                <a:cs typeface="Times New Roman" pitchFamily="18" charset="0"/>
              </a:defRPr>
            </a:lvl4pPr>
            <a:lvl5pPr>
              <a:buClrTx/>
              <a:defRPr>
                <a:solidFill>
                  <a:schemeClr val="tx1"/>
                </a:solidFill>
                <a:latin typeface="Times New Roman" pitchFamily="18" charset="0"/>
                <a:cs typeface="Times New Roman" pitchFamily="18" charset="0"/>
              </a:defRPr>
            </a:lvl5pPr>
            <a:lvl6pPr>
              <a:buClrTx/>
              <a:defRPr baseline="0">
                <a:solidFill>
                  <a:schemeClr val="tx1"/>
                </a:solidFill>
                <a:latin typeface="Times New Roman" pitchFamily="18" charset="0"/>
                <a:cs typeface="Times New Roman" pitchFamily="18" charset="0"/>
              </a:defRPr>
            </a:lvl6pPr>
            <a:lvl7pPr>
              <a:buClrTx/>
              <a:defRPr baseline="0">
                <a:solidFill>
                  <a:schemeClr val="tx1"/>
                </a:solidFill>
                <a:latin typeface="Times New Roman" pitchFamily="18" charset="0"/>
                <a:cs typeface="Times New Roman" pitchFamily="18" charset="0"/>
              </a:defRPr>
            </a:lvl7pPr>
            <a:lvl8pPr>
              <a:buClrTx/>
              <a:defRPr baseline="0">
                <a:solidFill>
                  <a:schemeClr val="tx1"/>
                </a:solidFill>
                <a:latin typeface="Times New Roman" pitchFamily="18" charset="0"/>
                <a:cs typeface="Times New Roman" pitchFamily="18" charset="0"/>
              </a:defRPr>
            </a:lvl8pPr>
            <a:lvl9pPr>
              <a:buClrTx/>
              <a:defRPr baseline="0">
                <a:solidFill>
                  <a:schemeClr val="tx1"/>
                </a:solidFill>
                <a:latin typeface="Times New Roman" pitchFamily="18" charset="0"/>
                <a:cs typeface="Times New Roman" pitchFamily="18"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8" name="Text Placeholder 4"/>
          <p:cNvSpPr>
            <a:spLocks noGrp="1"/>
          </p:cNvSpPr>
          <p:nvPr>
            <p:ph type="body" sz="quarter" idx="12"/>
          </p:nvPr>
        </p:nvSpPr>
        <p:spPr bwMode="gray">
          <a:xfrm>
            <a:off x="4638469" y="188640"/>
            <a:ext cx="4254010" cy="576262"/>
          </a:xfrm>
        </p:spPr>
        <p:txBody>
          <a:bodyPr>
            <a:noAutofit/>
          </a:bodyPr>
          <a:lstStyle>
            <a:lvl1pPr algn="r">
              <a:defRPr b="0" i="1">
                <a:solidFill>
                  <a:schemeClr val="tx1"/>
                </a:solidFill>
                <a:latin typeface="Times New Roman" pitchFamily="18" charset="0"/>
                <a:cs typeface="Times New Roman" pitchFamily="18" charset="0"/>
              </a:defRPr>
            </a:lvl1pPr>
            <a:lvl2pPr algn="r">
              <a:defRPr b="0" i="1">
                <a:solidFill>
                  <a:schemeClr val="tx1"/>
                </a:solidFill>
                <a:latin typeface="Times New Roman" pitchFamily="18" charset="0"/>
                <a:cs typeface="Times New Roman" pitchFamily="18" charset="0"/>
              </a:defRPr>
            </a:lvl2pPr>
            <a:lvl3pPr algn="r">
              <a:buClrTx/>
              <a:defRPr b="0" i="1">
                <a:solidFill>
                  <a:schemeClr val="tx1"/>
                </a:solidFill>
                <a:latin typeface="Times New Roman" pitchFamily="18" charset="0"/>
                <a:cs typeface="Times New Roman" pitchFamily="18" charset="0"/>
              </a:defRPr>
            </a:lvl3pPr>
            <a:lvl4pPr algn="r">
              <a:buClrTx/>
              <a:defRPr b="0" i="1">
                <a:solidFill>
                  <a:schemeClr val="tx1"/>
                </a:solidFill>
                <a:latin typeface="Times New Roman" pitchFamily="18" charset="0"/>
                <a:cs typeface="Times New Roman" pitchFamily="18" charset="0"/>
              </a:defRPr>
            </a:lvl4pPr>
            <a:lvl5pPr algn="r">
              <a:buClrTx/>
              <a:defRPr b="0" i="1">
                <a:solidFill>
                  <a:schemeClr val="tx1"/>
                </a:solidFill>
                <a:latin typeface="Times New Roman" pitchFamily="18" charset="0"/>
                <a:cs typeface="Times New Roman" pitchFamily="18" charset="0"/>
              </a:defRPr>
            </a:lvl5pPr>
            <a:lvl6pPr algn="r">
              <a:buClrTx/>
              <a:defRPr b="0" i="1" baseline="0">
                <a:solidFill>
                  <a:schemeClr val="tx1"/>
                </a:solidFill>
                <a:latin typeface="Times New Roman" pitchFamily="18" charset="0"/>
                <a:cs typeface="Times New Roman" pitchFamily="18" charset="0"/>
              </a:defRPr>
            </a:lvl6pPr>
            <a:lvl7pPr algn="r">
              <a:buClrTx/>
              <a:defRPr b="0" i="1" baseline="0">
                <a:solidFill>
                  <a:schemeClr val="tx1"/>
                </a:solidFill>
                <a:latin typeface="Times New Roman" pitchFamily="18" charset="0"/>
                <a:cs typeface="Times New Roman" pitchFamily="18" charset="0"/>
              </a:defRPr>
            </a:lvl7pPr>
            <a:lvl8pPr algn="r">
              <a:buClrTx/>
              <a:defRPr b="0" i="1" baseline="0">
                <a:solidFill>
                  <a:schemeClr val="tx1"/>
                </a:solidFill>
                <a:latin typeface="Times New Roman" pitchFamily="18" charset="0"/>
                <a:cs typeface="Times New Roman" pitchFamily="18" charset="0"/>
              </a:defRPr>
            </a:lvl8pPr>
            <a:lvl9pPr algn="r">
              <a:buClrTx/>
              <a:defRPr b="0" i="1" baseline="0">
                <a:solidFill>
                  <a:schemeClr val="tx1"/>
                </a:solidFill>
                <a:latin typeface="Times New Roman" pitchFamily="18" charset="0"/>
                <a:cs typeface="Times New Roman" pitchFamily="18" charset="0"/>
              </a:defRPr>
            </a:lvl9pPr>
          </a:lstStyle>
          <a:p>
            <a:pPr lvl="0"/>
            <a:r>
              <a:rPr lang="en-US" smtClean="0"/>
              <a:t>Click to edit Master text styles</a:t>
            </a:r>
          </a:p>
        </p:txBody>
      </p:sp>
      <p:pic>
        <p:nvPicPr>
          <p:cNvPr id="7" name="Picture 6" descr="download.png"/>
          <p:cNvPicPr>
            <a:picLocks noChangeAspect="1"/>
          </p:cNvPicPr>
          <p:nvPr userDrawn="1"/>
        </p:nvPicPr>
        <p:blipFill>
          <a:blip r:embed="rId2" cstate="print"/>
          <a:stretch>
            <a:fillRect/>
          </a:stretch>
        </p:blipFill>
        <p:spPr>
          <a:xfrm>
            <a:off x="8581292" y="1"/>
            <a:ext cx="562708" cy="890428"/>
          </a:xfrm>
          <a:prstGeom prst="rect">
            <a:avLst/>
          </a:prstGeom>
        </p:spPr>
      </p:pic>
    </p:spTree>
    <p:extLst>
      <p:ext uri="{BB962C8B-B14F-4D97-AF65-F5344CB8AC3E}">
        <p14:creationId xmlns="" xmlns:p14="http://schemas.microsoft.com/office/powerpoint/2010/main" val="1239726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bwMode="gray"/>
        <p:txBody>
          <a:bodyPr/>
          <a:lstStyle/>
          <a:p>
            <a:r>
              <a:rPr lang="en-US" smtClean="0"/>
              <a:t>Click to edit Master title style</a:t>
            </a:r>
            <a:endParaRPr lang="en-GB" dirty="0"/>
          </a:p>
        </p:txBody>
      </p:sp>
    </p:spTree>
    <p:extLst>
      <p:ext uri="{BB962C8B-B14F-4D97-AF65-F5344CB8AC3E}">
        <p14:creationId xmlns="" xmlns:p14="http://schemas.microsoft.com/office/powerpoint/2010/main" val="2187283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smtClean="0"/>
              <a:t>Click to edit Master title style</a:t>
            </a:r>
            <a:endParaRPr lang="en-GB"/>
          </a:p>
        </p:txBody>
      </p:sp>
      <p:sp>
        <p:nvSpPr>
          <p:cNvPr id="7" name="Text Placeholder 6"/>
          <p:cNvSpPr>
            <a:spLocks noGrp="1"/>
          </p:cNvSpPr>
          <p:nvPr>
            <p:ph type="body" sz="quarter" idx="10"/>
          </p:nvPr>
        </p:nvSpPr>
        <p:spPr bwMode="gray"/>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 xmlns:p14="http://schemas.microsoft.com/office/powerpoint/2010/main" val="3297371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wo Text">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smtClean="0"/>
              <a:t>Click to edit Master title style</a:t>
            </a:r>
            <a:endParaRPr lang="en-GB"/>
          </a:p>
        </p:txBody>
      </p:sp>
      <p:sp>
        <p:nvSpPr>
          <p:cNvPr id="5" name="Text Placeholder 6"/>
          <p:cNvSpPr>
            <a:spLocks noGrp="1"/>
          </p:cNvSpPr>
          <p:nvPr>
            <p:ph type="body" sz="quarter" idx="10"/>
          </p:nvPr>
        </p:nvSpPr>
        <p:spPr bwMode="gray">
          <a:xfrm>
            <a:off x="251521" y="1268760"/>
            <a:ext cx="4254538" cy="4896544"/>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ext Placeholder 6"/>
          <p:cNvSpPr>
            <a:spLocks noGrp="1"/>
          </p:cNvSpPr>
          <p:nvPr>
            <p:ph type="body" sz="quarter" idx="11"/>
          </p:nvPr>
        </p:nvSpPr>
        <p:spPr bwMode="gray">
          <a:xfrm>
            <a:off x="4637416" y="1268760"/>
            <a:ext cx="4254538" cy="4896544"/>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 xmlns:p14="http://schemas.microsoft.com/office/powerpoint/2010/main" val="3551417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 name="Freeform 23"/>
          <p:cNvSpPr>
            <a:spLocks noChangeAspect="1" noEditPoints="1"/>
          </p:cNvSpPr>
          <p:nvPr/>
        </p:nvSpPr>
        <p:spPr bwMode="gray">
          <a:xfrm>
            <a:off x="1466" y="2"/>
            <a:ext cx="8439150" cy="971537"/>
          </a:xfrm>
          <a:custGeom>
            <a:avLst/>
            <a:gdLst/>
            <a:ahLst/>
            <a:cxnLst>
              <a:cxn ang="0">
                <a:pos x="6239" y="0"/>
              </a:cxn>
              <a:cxn ang="0">
                <a:pos x="0" y="0"/>
              </a:cxn>
              <a:cxn ang="0">
                <a:pos x="0" y="663"/>
              </a:cxn>
              <a:cxn ang="0">
                <a:pos x="6067" y="663"/>
              </a:cxn>
              <a:cxn ang="0">
                <a:pos x="6239" y="0"/>
              </a:cxn>
              <a:cxn ang="0">
                <a:pos x="6239" y="0"/>
              </a:cxn>
              <a:cxn ang="0">
                <a:pos x="6239" y="0"/>
              </a:cxn>
            </a:cxnLst>
            <a:rect l="0" t="0" r="r" b="b"/>
            <a:pathLst>
              <a:path w="6239" h="663">
                <a:moveTo>
                  <a:pt x="6239" y="0"/>
                </a:moveTo>
                <a:lnTo>
                  <a:pt x="0" y="0"/>
                </a:lnTo>
                <a:lnTo>
                  <a:pt x="0" y="663"/>
                </a:lnTo>
                <a:lnTo>
                  <a:pt x="6067" y="663"/>
                </a:lnTo>
                <a:lnTo>
                  <a:pt x="6239" y="0"/>
                </a:lnTo>
                <a:close/>
                <a:moveTo>
                  <a:pt x="6239" y="0"/>
                </a:moveTo>
                <a:lnTo>
                  <a:pt x="6239"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a:spcBef>
                <a:spcPct val="50000"/>
              </a:spcBef>
              <a:defRPr/>
            </a:pPr>
            <a:endParaRPr lang="en-US" dirty="0">
              <a:solidFill>
                <a:srgbClr val="000000"/>
              </a:solidFill>
            </a:endParaRPr>
          </a:p>
        </p:txBody>
      </p:sp>
      <p:sp>
        <p:nvSpPr>
          <p:cNvPr id="56" name="Text Placeholder 55"/>
          <p:cNvSpPr>
            <a:spLocks noGrp="1"/>
          </p:cNvSpPr>
          <p:nvPr>
            <p:ph type="body" idx="1"/>
          </p:nvPr>
        </p:nvSpPr>
        <p:spPr bwMode="gray">
          <a:xfrm>
            <a:off x="251520" y="1268760"/>
            <a:ext cx="8640960" cy="4896544"/>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5" name="Title Placeholder 54"/>
          <p:cNvSpPr>
            <a:spLocks noGrp="1"/>
          </p:cNvSpPr>
          <p:nvPr>
            <p:ph type="title"/>
          </p:nvPr>
        </p:nvSpPr>
        <p:spPr bwMode="gray">
          <a:xfrm>
            <a:off x="251520" y="116632"/>
            <a:ext cx="7978080" cy="645368"/>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p>
            <a:pPr lvl="0" algn="l" rtl="0" eaLnBrk="1" fontAlgn="base" hangingPunct="1">
              <a:spcBef>
                <a:spcPct val="40000"/>
              </a:spcBef>
              <a:spcAft>
                <a:spcPct val="0"/>
              </a:spcAft>
            </a:pPr>
            <a:r>
              <a:rPr lang="en-US" smtClean="0"/>
              <a:t>Click to edit Master title style</a:t>
            </a:r>
            <a:endParaRPr lang="en-GB" dirty="0"/>
          </a:p>
        </p:txBody>
      </p:sp>
      <p:sp>
        <p:nvSpPr>
          <p:cNvPr id="34" name="Rectangle 33"/>
          <p:cNvSpPr/>
          <p:nvPr/>
        </p:nvSpPr>
        <p:spPr bwMode="gray">
          <a:xfrm>
            <a:off x="8427428" y="6381329"/>
            <a:ext cx="464526" cy="280987"/>
          </a:xfrm>
          <a:prstGeom prst="rect">
            <a:avLst/>
          </a:prstGeom>
          <a:ln>
            <a:miter lim="800000"/>
            <a:headEnd/>
            <a:tailEnd/>
          </a:ln>
        </p:spPr>
        <p:txBody>
          <a:bodyPr lIns="72000" tIns="72000" rIns="0" bIns="0">
            <a:noAutofit/>
          </a:bodyPr>
          <a:lstStyle/>
          <a:p>
            <a:pPr algn="r">
              <a:spcBef>
                <a:spcPct val="40000"/>
              </a:spcBef>
              <a:defRPr/>
            </a:pPr>
            <a:fld id="{6BA71C0A-9F0F-41ED-AE97-DBF05B351E59}" type="slidenum">
              <a:rPr lang="en-GB" sz="900">
                <a:solidFill>
                  <a:srgbClr val="00338D"/>
                </a:solidFill>
              </a:rPr>
              <a:pPr algn="r">
                <a:spcBef>
                  <a:spcPct val="40000"/>
                </a:spcBef>
                <a:defRPr/>
              </a:pPr>
              <a:t>‹#›</a:t>
            </a:fld>
            <a:endParaRPr lang="en-GB" sz="900" dirty="0">
              <a:solidFill>
                <a:srgbClr val="00338D"/>
              </a:solidFill>
            </a:endParaRPr>
          </a:p>
        </p:txBody>
      </p:sp>
      <p:pic>
        <p:nvPicPr>
          <p:cNvPr id="8" name="Picture 7" descr="download.png"/>
          <p:cNvPicPr>
            <a:picLocks noChangeAspect="1"/>
          </p:cNvPicPr>
          <p:nvPr userDrawn="1"/>
        </p:nvPicPr>
        <p:blipFill>
          <a:blip r:embed="rId36" cstate="print"/>
          <a:stretch>
            <a:fillRect/>
          </a:stretch>
        </p:blipFill>
        <p:spPr>
          <a:xfrm>
            <a:off x="8510954" y="0"/>
            <a:ext cx="562708" cy="890428"/>
          </a:xfrm>
          <a:prstGeom prst="rect">
            <a:avLst/>
          </a:prstGeom>
        </p:spPr>
      </p:pic>
    </p:spTree>
    <p:extLst>
      <p:ext uri="{BB962C8B-B14F-4D97-AF65-F5344CB8AC3E}">
        <p14:creationId xmlns="" xmlns:p14="http://schemas.microsoft.com/office/powerpoint/2010/main" val="23974713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90" r:id="rId29"/>
    <p:sldLayoutId id="2147483691" r:id="rId30"/>
    <p:sldLayoutId id="2147483692" r:id="rId31"/>
    <p:sldLayoutId id="2147483693" r:id="rId32"/>
    <p:sldLayoutId id="2147483694" r:id="rId33"/>
    <p:sldLayoutId id="2147483695" r:id="rId34"/>
  </p:sldLayoutIdLst>
  <p:timing>
    <p:tnLst>
      <p:par>
        <p:cTn id="1" dur="indefinite" restart="never" nodeType="tmRoot"/>
      </p:par>
    </p:tnLst>
  </p:timing>
  <p:txStyles>
    <p:titleStyle>
      <a:lvl1pPr algn="l" defTabSz="914400" rtl="0" eaLnBrk="1" latinLnBrk="0" hangingPunct="1">
        <a:spcBef>
          <a:spcPct val="0"/>
        </a:spcBef>
        <a:buNone/>
        <a:defRPr lang="en-GB" sz="1800" b="1" kern="1200" noProof="0" dirty="0">
          <a:solidFill>
            <a:schemeClr val="bg1"/>
          </a:solidFill>
          <a:latin typeface="Arial"/>
          <a:ea typeface="+mj-ea"/>
          <a:cs typeface="+mj-cs"/>
        </a:defRPr>
      </a:lvl1pPr>
      <a:lvl2pPr eaLnBrk="1" hangingPunct="1">
        <a:defRPr lang="en-GB" sz="1800" b="1" kern="1200" noProof="0" dirty="0">
          <a:solidFill>
            <a:schemeClr val="bg1"/>
          </a:solidFill>
          <a:latin typeface="+mj-lt"/>
          <a:ea typeface="+mj-ea"/>
          <a:cs typeface="+mj-cs"/>
        </a:defRPr>
      </a:lvl2pPr>
      <a:lvl3pPr eaLnBrk="1" hangingPunct="1">
        <a:defRPr lang="en-GB" sz="1800" b="1" kern="1200" noProof="0" dirty="0">
          <a:solidFill>
            <a:schemeClr val="bg1"/>
          </a:solidFill>
          <a:latin typeface="+mj-lt"/>
          <a:ea typeface="+mj-ea"/>
          <a:cs typeface="+mj-cs"/>
        </a:defRPr>
      </a:lvl3pPr>
      <a:lvl4pPr eaLnBrk="1" hangingPunct="1">
        <a:defRPr lang="en-GB" sz="1800" b="1" kern="1200" noProof="0" dirty="0">
          <a:solidFill>
            <a:schemeClr val="bg1"/>
          </a:solidFill>
          <a:latin typeface="+mj-lt"/>
          <a:ea typeface="+mj-ea"/>
          <a:cs typeface="+mj-cs"/>
        </a:defRPr>
      </a:lvl4pPr>
      <a:lvl5pPr eaLnBrk="1" hangingPunct="1">
        <a:defRPr lang="en-GB" sz="1800" b="1" kern="1200" noProof="0" dirty="0">
          <a:solidFill>
            <a:schemeClr val="bg1"/>
          </a:solidFill>
          <a:latin typeface="+mj-lt"/>
          <a:ea typeface="+mj-ea"/>
          <a:cs typeface="+mj-cs"/>
        </a:defRPr>
      </a:lvl5pPr>
      <a:lvl6pPr eaLnBrk="1" hangingPunct="1">
        <a:defRPr lang="en-GB" sz="1800" b="1" kern="1200" noProof="0" dirty="0">
          <a:solidFill>
            <a:schemeClr val="bg1"/>
          </a:solidFill>
          <a:latin typeface="+mj-lt"/>
          <a:ea typeface="+mj-ea"/>
          <a:cs typeface="+mj-cs"/>
        </a:defRPr>
      </a:lvl6pPr>
      <a:lvl7pPr eaLnBrk="1" hangingPunct="1">
        <a:defRPr lang="en-GB" sz="1800" b="1" kern="1200" noProof="0" dirty="0">
          <a:solidFill>
            <a:schemeClr val="bg1"/>
          </a:solidFill>
          <a:latin typeface="+mj-lt"/>
          <a:ea typeface="+mj-ea"/>
          <a:cs typeface="+mj-cs"/>
        </a:defRPr>
      </a:lvl7pPr>
      <a:lvl8pPr eaLnBrk="1" hangingPunct="1">
        <a:defRPr lang="en-GB" sz="1800" b="1" kern="1200" noProof="0" dirty="0">
          <a:solidFill>
            <a:schemeClr val="bg1"/>
          </a:solidFill>
          <a:latin typeface="+mj-lt"/>
          <a:ea typeface="+mj-ea"/>
          <a:cs typeface="+mj-cs"/>
        </a:defRPr>
      </a:lvl8pPr>
      <a:lvl9pPr eaLnBrk="1" hangingPunct="1">
        <a:defRPr lang="en-GB" sz="1800" b="1" kern="1200" noProof="0" dirty="0">
          <a:solidFill>
            <a:schemeClr val="bg1"/>
          </a:solidFill>
          <a:latin typeface="+mj-lt"/>
          <a:ea typeface="+mj-ea"/>
          <a:cs typeface="+mj-cs"/>
        </a:defRPr>
      </a:lvl9pPr>
    </p:titleStyle>
    <p:bodyStyle>
      <a:lvl1pPr marL="0" indent="0" algn="l" defTabSz="914400" rtl="0" eaLnBrk="1" latinLnBrk="0" hangingPunct="1">
        <a:lnSpc>
          <a:spcPct val="100000"/>
        </a:lnSpc>
        <a:spcBef>
          <a:spcPts val="600"/>
        </a:spcBef>
        <a:buFont typeface="Arial" pitchFamily="34" charset="0"/>
        <a:buNone/>
        <a:defRPr lang="en-US" sz="10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0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10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10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10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Arial" pitchFamily="34" charset="0"/>
        </a:defRPr>
      </a:lvl6pPr>
      <a:lvl7pPr marL="895350" indent="-174625" algn="l" defTabSz="914400" rtl="0" eaLnBrk="1" latinLnBrk="0" hangingPunct="1">
        <a:lnSpc>
          <a:spcPct val="100000"/>
        </a:lnSpc>
        <a:spcBef>
          <a:spcPts val="600"/>
        </a:spcBef>
        <a:buClr>
          <a:srgbClr val="97989A"/>
        </a:buClr>
        <a:buFont typeface="Arial" pitchFamily="34" charset="0"/>
        <a:buChar char="■"/>
        <a:defRPr lang="en-GB" sz="1000" kern="1200" baseline="0" dirty="0" smtClean="0">
          <a:solidFill>
            <a:schemeClr val="tx1"/>
          </a:solidFill>
          <a:latin typeface="Arial"/>
          <a:ea typeface="+mn-ea"/>
          <a:cs typeface="Arial" pitchFamily="34" charset="0"/>
        </a:defRPr>
      </a:lvl7pPr>
      <a:lvl8pPr marL="1081088" indent="-185738"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mn-cs"/>
        </a:defRPr>
      </a:lvl8pPr>
      <a:lvl9pPr marL="1255713" indent="-174625"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mgdschooljaipur.com/" TargetMode="External"/><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0.xml"/><Relationship Id="rId1" Type="http://schemas.openxmlformats.org/officeDocument/2006/relationships/vmlDrawing" Target="../drawings/vmlDrawing1.vml"/><Relationship Id="rId4" Type="http://schemas.openxmlformats.org/officeDocument/2006/relationships/image" Target="../media/image38.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5643570" y="1785926"/>
            <a:ext cx="3214710" cy="2071702"/>
          </a:xfrm>
        </p:spPr>
        <p:txBody>
          <a:bodyPr/>
          <a:lstStyle/>
          <a:p>
            <a:pPr algn="ctr"/>
            <a:r>
              <a:rPr lang="en-IN" sz="2400" b="1" dirty="0">
                <a:solidFill>
                  <a:schemeClr val="tx1"/>
                </a:solidFill>
                <a:latin typeface="Arial" charset="0"/>
                <a:cs typeface="Arial" charset="0"/>
              </a:rPr>
              <a:t>Assistive Technologies in School Education: Exemplar Inclusive Learning Material</a:t>
            </a:r>
            <a:endParaRPr lang="en-US" sz="2400" b="1" dirty="0">
              <a:solidFill>
                <a:schemeClr val="tx1"/>
              </a:solidFill>
            </a:endParaRPr>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950" y="-24"/>
            <a:ext cx="9118082" cy="1096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1065" y="5733113"/>
            <a:ext cx="8967787" cy="1096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857752" y="4288232"/>
            <a:ext cx="4286280" cy="1815882"/>
          </a:xfrm>
          <a:prstGeom prst="rect">
            <a:avLst/>
          </a:prstGeom>
          <a:noFill/>
        </p:spPr>
        <p:txBody>
          <a:bodyPr wrap="square" rtlCol="0">
            <a:spAutoFit/>
          </a:bodyPr>
          <a:lstStyle/>
          <a:p>
            <a:pPr algn="ctr"/>
            <a:r>
              <a:rPr lang="en-US" sz="1600" b="1" dirty="0" smtClean="0">
                <a:latin typeface="+mj-lt"/>
              </a:rPr>
              <a:t>Prof. Anupam Ahuja</a:t>
            </a:r>
          </a:p>
          <a:p>
            <a:pPr algn="ctr"/>
            <a:r>
              <a:rPr lang="en-US" sz="1600" dirty="0" smtClean="0">
                <a:latin typeface="+mj-lt"/>
              </a:rPr>
              <a:t>ahujaa56@gmail.com</a:t>
            </a:r>
          </a:p>
          <a:p>
            <a:pPr algn="ctr"/>
            <a:r>
              <a:rPr lang="en-US" sz="1600" dirty="0" smtClean="0">
                <a:latin typeface="+mj-lt"/>
              </a:rPr>
              <a:t>Head, Department of Education of  Groups with Special Needs</a:t>
            </a:r>
          </a:p>
          <a:p>
            <a:pPr algn="ctr"/>
            <a:r>
              <a:rPr lang="en-US" sz="1600" dirty="0" smtClean="0">
                <a:latin typeface="+mj-lt"/>
              </a:rPr>
              <a:t>NCERT, New Delhi</a:t>
            </a:r>
          </a:p>
          <a:p>
            <a:pPr algn="ctr"/>
            <a:r>
              <a:rPr lang="en-US" sz="1600" dirty="0" smtClean="0">
                <a:latin typeface="+mj-lt"/>
              </a:rPr>
              <a:t>November 01, 2016</a:t>
            </a:r>
          </a:p>
          <a:p>
            <a:pPr algn="ctr"/>
            <a:endParaRPr lang="en-US" sz="1600" dirty="0">
              <a:latin typeface="+mj-lt"/>
            </a:endParaRPr>
          </a:p>
        </p:txBody>
      </p:sp>
      <p:sp>
        <p:nvSpPr>
          <p:cNvPr id="11" name="Rectangle 10"/>
          <p:cNvSpPr/>
          <p:nvPr/>
        </p:nvSpPr>
        <p:spPr>
          <a:xfrm>
            <a:off x="142876" y="1571612"/>
            <a:ext cx="5143504" cy="2554545"/>
          </a:xfrm>
          <a:prstGeom prst="rect">
            <a:avLst/>
          </a:prstGeom>
        </p:spPr>
        <p:txBody>
          <a:bodyPr wrap="square">
            <a:spAutoFit/>
          </a:bodyPr>
          <a:lstStyle/>
          <a:p>
            <a:pPr lvl="0" algn="ctr"/>
            <a:r>
              <a:rPr lang="en-IN" sz="3200" b="1" dirty="0" smtClean="0">
                <a:solidFill>
                  <a:schemeClr val="bg1"/>
                </a:solidFill>
                <a:latin typeface="Arial Black" pitchFamily="34" charset="0"/>
              </a:rPr>
              <a:t>International Forum on Adopting an ICT Perspective to Education and Learning </a:t>
            </a:r>
            <a:endParaRPr lang="en-US" sz="3200" b="1" dirty="0">
              <a:solidFill>
                <a:schemeClr val="bg1"/>
              </a:solidFill>
              <a:latin typeface="Arial Black" pitchFamily="34" charset="0"/>
            </a:endParaRPr>
          </a:p>
        </p:txBody>
      </p:sp>
      <p:sp>
        <p:nvSpPr>
          <p:cNvPr id="12" name="Rectangle 11"/>
          <p:cNvSpPr/>
          <p:nvPr/>
        </p:nvSpPr>
        <p:spPr>
          <a:xfrm>
            <a:off x="71438" y="4214818"/>
            <a:ext cx="4929190" cy="707886"/>
          </a:xfrm>
          <a:prstGeom prst="rect">
            <a:avLst/>
          </a:prstGeom>
        </p:spPr>
        <p:txBody>
          <a:bodyPr wrap="square">
            <a:spAutoFit/>
          </a:bodyPr>
          <a:lstStyle/>
          <a:p>
            <a:pPr lvl="0" algn="ctr"/>
            <a:r>
              <a:rPr lang="en-IN" sz="2000" b="1" dirty="0" smtClean="0">
                <a:solidFill>
                  <a:srgbClr val="FFFF00"/>
                </a:solidFill>
                <a:latin typeface="Arial Black" pitchFamily="34" charset="0"/>
              </a:rPr>
              <a:t>Day 2: Expanding Equitable Access using ICT</a:t>
            </a:r>
            <a:endParaRPr lang="en-US" sz="2000" b="1" dirty="0">
              <a:solidFill>
                <a:srgbClr val="FFFF00"/>
              </a:solidFill>
              <a:latin typeface="Arial Black" pitchFamily="34" charset="0"/>
            </a:endParaRPr>
          </a:p>
        </p:txBody>
      </p:sp>
      <p:sp>
        <p:nvSpPr>
          <p:cNvPr id="13" name="Rectangle 12"/>
          <p:cNvSpPr/>
          <p:nvPr/>
        </p:nvSpPr>
        <p:spPr>
          <a:xfrm>
            <a:off x="1357290" y="5072074"/>
            <a:ext cx="1986441" cy="338554"/>
          </a:xfrm>
          <a:prstGeom prst="rect">
            <a:avLst/>
          </a:prstGeom>
        </p:spPr>
        <p:txBody>
          <a:bodyPr wrap="none">
            <a:spAutoFit/>
          </a:bodyPr>
          <a:lstStyle/>
          <a:p>
            <a:pPr lvl="0" algn="ctr"/>
            <a:r>
              <a:rPr lang="en-US" sz="1600" dirty="0" smtClean="0">
                <a:solidFill>
                  <a:schemeClr val="bg1"/>
                </a:solidFill>
              </a:rPr>
              <a:t>November 01, 2016</a:t>
            </a:r>
          </a:p>
        </p:txBody>
      </p:sp>
    </p:spTree>
    <p:extLst>
      <p:ext uri="{BB962C8B-B14F-4D97-AF65-F5344CB8AC3E}">
        <p14:creationId xmlns="" xmlns:p14="http://schemas.microsoft.com/office/powerpoint/2010/main" val="34151123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IN" sz="3200" dirty="0" smtClean="0"/>
              <a:t>About the Stories of  the </a:t>
            </a:r>
            <a:r>
              <a:rPr lang="en-IN" sz="3200" dirty="0" err="1" smtClean="0"/>
              <a:t>Barkha</a:t>
            </a:r>
            <a:r>
              <a:rPr lang="en-IN" sz="3200" dirty="0" smtClean="0"/>
              <a:t> Series </a:t>
            </a:r>
            <a:endParaRPr lang="en-IN" sz="3200" dirty="0"/>
          </a:p>
        </p:txBody>
      </p:sp>
      <p:sp>
        <p:nvSpPr>
          <p:cNvPr id="3" name="Content Placeholder 2"/>
          <p:cNvSpPr>
            <a:spLocks noGrp="1"/>
          </p:cNvSpPr>
          <p:nvPr>
            <p:ph type="body" sz="quarter" idx="10"/>
          </p:nvPr>
        </p:nvSpPr>
        <p:spPr>
          <a:xfrm>
            <a:off x="251520" y="1268760"/>
            <a:ext cx="8640960" cy="5184576"/>
          </a:xfrm>
        </p:spPr>
        <p:txBody>
          <a:bodyPr>
            <a:normAutofit fontScale="92500" lnSpcReduction="20000"/>
          </a:bodyPr>
          <a:lstStyle/>
          <a:p>
            <a:pPr marL="457200" indent="-457200" algn="just">
              <a:buFont typeface="Wingdings" pitchFamily="2" charset="2"/>
              <a:buChar char="v"/>
            </a:pPr>
            <a:r>
              <a:rPr lang="en-IN" sz="3000" dirty="0" smtClean="0">
                <a:latin typeface="Times New Roman" pitchFamily="18" charset="0"/>
                <a:cs typeface="Times New Roman" pitchFamily="18" charset="0"/>
              </a:rPr>
              <a:t>Stories </a:t>
            </a:r>
            <a:r>
              <a:rPr lang="en-US" sz="3000" dirty="0" smtClean="0">
                <a:latin typeface="Times New Roman" pitchFamily="18" charset="0"/>
                <a:cs typeface="Times New Roman" pitchFamily="18" charset="0"/>
              </a:rPr>
              <a:t>based on </a:t>
            </a:r>
            <a:r>
              <a:rPr lang="en-US" sz="3000" b="1" dirty="0" smtClean="0">
                <a:solidFill>
                  <a:srgbClr val="FF0000"/>
                </a:solidFill>
                <a:latin typeface="Times New Roman" pitchFamily="18" charset="0"/>
                <a:cs typeface="Times New Roman" pitchFamily="18" charset="0"/>
              </a:rPr>
              <a:t>children's contexts </a:t>
            </a:r>
            <a:r>
              <a:rPr lang="en-US" sz="3000" dirty="0" smtClean="0">
                <a:solidFill>
                  <a:srgbClr val="FF0000"/>
                </a:solidFill>
                <a:latin typeface="Times New Roman" pitchFamily="18" charset="0"/>
                <a:cs typeface="Times New Roman" pitchFamily="18" charset="0"/>
              </a:rPr>
              <a:t>and </a:t>
            </a:r>
            <a:r>
              <a:rPr lang="en-US" sz="3000" b="1" dirty="0" smtClean="0">
                <a:solidFill>
                  <a:srgbClr val="FF0000"/>
                </a:solidFill>
                <a:latin typeface="Times New Roman" pitchFamily="18" charset="0"/>
                <a:cs typeface="Times New Roman" pitchFamily="18" charset="0"/>
              </a:rPr>
              <a:t>everyday experiences</a:t>
            </a:r>
            <a:r>
              <a:rPr lang="en-US" sz="3000" dirty="0" smtClean="0">
                <a:solidFill>
                  <a:srgbClr val="FF0000"/>
                </a:solidFill>
                <a:latin typeface="Times New Roman" pitchFamily="18" charset="0"/>
                <a:cs typeface="Times New Roman" pitchFamily="18" charset="0"/>
              </a:rPr>
              <a:t>.</a:t>
            </a:r>
          </a:p>
          <a:p>
            <a:pPr marL="457200" indent="-457200" algn="just">
              <a:buFont typeface="Wingdings" pitchFamily="2" charset="2"/>
              <a:buChar char="v"/>
            </a:pPr>
            <a:r>
              <a:rPr lang="en-US" sz="3000" dirty="0" smtClean="0">
                <a:latin typeface="Times New Roman" pitchFamily="18" charset="0"/>
                <a:cs typeface="Times New Roman" pitchFamily="18" charset="0"/>
              </a:rPr>
              <a:t>Every theme has eight stories revolving </a:t>
            </a:r>
            <a:r>
              <a:rPr lang="en-US" sz="3000" dirty="0" smtClean="0">
                <a:solidFill>
                  <a:srgbClr val="FF0000"/>
                </a:solidFill>
                <a:latin typeface="Times New Roman" pitchFamily="18" charset="0"/>
                <a:cs typeface="Times New Roman" pitchFamily="18" charset="0"/>
              </a:rPr>
              <a:t>around events/problems</a:t>
            </a:r>
          </a:p>
          <a:p>
            <a:pPr marL="457200" indent="-457200" algn="just">
              <a:buFont typeface="Wingdings" pitchFamily="2" charset="2"/>
              <a:buChar char="v"/>
            </a:pPr>
            <a:r>
              <a:rPr lang="en-US" sz="3000" b="1" dirty="0">
                <a:solidFill>
                  <a:srgbClr val="FF0000"/>
                </a:solidFill>
                <a:latin typeface="Times New Roman" pitchFamily="18" charset="0"/>
                <a:cs typeface="Times New Roman" pitchFamily="18" charset="0"/>
              </a:rPr>
              <a:t>Illustrations</a:t>
            </a:r>
            <a:r>
              <a:rPr lang="en-US" sz="3000" dirty="0">
                <a:solidFill>
                  <a:srgbClr val="FF0000"/>
                </a:solidFill>
                <a:latin typeface="Times New Roman" pitchFamily="18" charset="0"/>
                <a:cs typeface="Times New Roman" pitchFamily="18" charset="0"/>
              </a:rPr>
              <a:t> </a:t>
            </a:r>
            <a:r>
              <a:rPr lang="en-US" sz="3000" dirty="0">
                <a:latin typeface="Times New Roman" pitchFamily="18" charset="0"/>
                <a:cs typeface="Times New Roman" pitchFamily="18" charset="0"/>
              </a:rPr>
              <a:t>on every page- to give flight to children’s imagination</a:t>
            </a:r>
            <a:r>
              <a:rPr lang="en-US" sz="3000" dirty="0" smtClean="0">
                <a:latin typeface="Times New Roman" pitchFamily="18" charset="0"/>
                <a:cs typeface="Times New Roman" pitchFamily="18" charset="0"/>
              </a:rPr>
              <a:t>.</a:t>
            </a:r>
          </a:p>
          <a:p>
            <a:pPr marL="342900" indent="-342900" algn="just">
              <a:buFont typeface="Wingdings" pitchFamily="2" charset="2"/>
              <a:buChar char="v"/>
            </a:pPr>
            <a:r>
              <a:rPr lang="en-US" sz="3000" dirty="0" smtClean="0">
                <a:latin typeface="Times New Roman" pitchFamily="18" charset="0"/>
                <a:cs typeface="Times New Roman" pitchFamily="18" charset="0"/>
              </a:rPr>
              <a:t>Sentences are based on </a:t>
            </a:r>
            <a:r>
              <a:rPr lang="en-US" sz="3000" b="1" dirty="0" smtClean="0">
                <a:solidFill>
                  <a:srgbClr val="FF0000"/>
                </a:solidFill>
                <a:latin typeface="Times New Roman" pitchFamily="18" charset="0"/>
                <a:cs typeface="Times New Roman" pitchFamily="18" charset="0"/>
              </a:rPr>
              <a:t>spoken language</a:t>
            </a:r>
          </a:p>
          <a:p>
            <a:pPr marL="342900" indent="-342900" algn="just">
              <a:buFont typeface="Wingdings" pitchFamily="2" charset="2"/>
              <a:buChar char="v"/>
            </a:pPr>
            <a:r>
              <a:rPr lang="en-US" sz="3000" dirty="0" smtClean="0">
                <a:solidFill>
                  <a:srgbClr val="FF0000"/>
                </a:solidFill>
                <a:latin typeface="Times New Roman" pitchFamily="18" charset="0"/>
                <a:cs typeface="Times New Roman" pitchFamily="18" charset="0"/>
              </a:rPr>
              <a:t>Characters </a:t>
            </a:r>
            <a:r>
              <a:rPr lang="en-US" sz="3000" dirty="0" smtClean="0">
                <a:latin typeface="Times New Roman" pitchFamily="18" charset="0"/>
                <a:cs typeface="Times New Roman" pitchFamily="18" charset="0"/>
              </a:rPr>
              <a:t>are of intended </a:t>
            </a:r>
            <a:r>
              <a:rPr lang="en-US" sz="3000" b="1" dirty="0" smtClean="0">
                <a:latin typeface="Times New Roman" pitchFamily="18" charset="0"/>
                <a:cs typeface="Times New Roman" pitchFamily="18" charset="0"/>
              </a:rPr>
              <a:t>readers’ age </a:t>
            </a:r>
          </a:p>
          <a:p>
            <a:pPr marL="0" indent="0">
              <a:buNone/>
            </a:pPr>
            <a:endParaRPr lang="en-US" sz="2400" b="1" dirty="0" smtClean="0"/>
          </a:p>
          <a:p>
            <a:pPr marL="0" indent="0">
              <a:buNone/>
            </a:pPr>
            <a:r>
              <a:rPr lang="en-US" sz="2800" b="1" dirty="0" smtClean="0">
                <a:solidFill>
                  <a:srgbClr val="FF0000"/>
                </a:solidFill>
              </a:rPr>
              <a:t>Variation in levels:</a:t>
            </a:r>
          </a:p>
          <a:p>
            <a:pPr marL="457200" indent="-457200">
              <a:buFont typeface="Arial" pitchFamily="34" charset="0"/>
              <a:buChar char="•"/>
            </a:pPr>
            <a:r>
              <a:rPr lang="en-US" sz="2800" dirty="0" smtClean="0"/>
              <a:t>Sentences and illustrations</a:t>
            </a:r>
          </a:p>
          <a:p>
            <a:pPr marL="457200" indent="-457200">
              <a:buFont typeface="Arial" pitchFamily="34" charset="0"/>
              <a:buChar char="•"/>
            </a:pPr>
            <a:r>
              <a:rPr lang="en-US" sz="2800" dirty="0" smtClean="0"/>
              <a:t>Number and complexity of sub-plots</a:t>
            </a:r>
          </a:p>
          <a:p>
            <a:pPr marL="457200" indent="-457200">
              <a:buFont typeface="Arial" pitchFamily="34" charset="0"/>
              <a:buChar char="•"/>
            </a:pPr>
            <a:r>
              <a:rPr lang="en-US" sz="2800" dirty="0" smtClean="0"/>
              <a:t>Syntax</a:t>
            </a:r>
          </a:p>
          <a:p>
            <a:pPr marL="0" indent="0">
              <a:buNone/>
            </a:pPr>
            <a:endParaRPr lang="en-IN" dirty="0" smtClean="0"/>
          </a:p>
        </p:txBody>
      </p:sp>
    </p:spTree>
    <p:extLst>
      <p:ext uri="{BB962C8B-B14F-4D97-AF65-F5344CB8AC3E}">
        <p14:creationId xmlns="" xmlns:p14="http://schemas.microsoft.com/office/powerpoint/2010/main" val="248363934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5375" y="1247112"/>
            <a:ext cx="4040188" cy="506199"/>
          </a:xfrm>
          <a:solidFill>
            <a:srgbClr val="FF0000"/>
          </a:solidFill>
        </p:spPr>
        <p:style>
          <a:lnRef idx="0">
            <a:schemeClr val="accent2"/>
          </a:lnRef>
          <a:fillRef idx="3">
            <a:schemeClr val="accent2"/>
          </a:fillRef>
          <a:effectRef idx="3">
            <a:schemeClr val="accent2"/>
          </a:effectRef>
          <a:fontRef idx="minor">
            <a:schemeClr val="lt1"/>
          </a:fontRef>
        </p:style>
        <p:txBody>
          <a:bodyPr>
            <a:noAutofit/>
          </a:bodyPr>
          <a:lstStyle/>
          <a:p>
            <a:pPr algn="ctr"/>
            <a:r>
              <a:rPr lang="en-IN" sz="3600" dirty="0" smtClean="0"/>
              <a:t>Level 1</a:t>
            </a:r>
            <a:endParaRPr lang="en-IN" sz="3600" dirty="0"/>
          </a:p>
        </p:txBody>
      </p:sp>
      <p:sp>
        <p:nvSpPr>
          <p:cNvPr id="4" name="Content Placeholder 3"/>
          <p:cNvSpPr>
            <a:spLocks noGrp="1"/>
          </p:cNvSpPr>
          <p:nvPr>
            <p:ph sz="half" idx="2"/>
          </p:nvPr>
        </p:nvSpPr>
        <p:spPr>
          <a:xfrm>
            <a:off x="457200" y="1393094"/>
            <a:ext cx="4040188" cy="5204257"/>
          </a:xfrm>
        </p:spPr>
        <p:txBody>
          <a:bodyPr>
            <a:normAutofit/>
          </a:bodyPr>
          <a:lstStyle/>
          <a:p>
            <a:endParaRPr lang="en-US" b="1" dirty="0" smtClean="0"/>
          </a:p>
          <a:p>
            <a:pPr>
              <a:buFont typeface="Arial" pitchFamily="34" charset="0"/>
              <a:buChar char="•"/>
            </a:pPr>
            <a:r>
              <a:rPr lang="en-US" b="1" dirty="0" smtClean="0"/>
              <a:t>One sentence </a:t>
            </a:r>
            <a:r>
              <a:rPr lang="en-US" dirty="0" smtClean="0"/>
              <a:t>with an </a:t>
            </a:r>
            <a:r>
              <a:rPr lang="en-US" b="1" dirty="0" smtClean="0"/>
              <a:t>illustration </a:t>
            </a:r>
            <a:r>
              <a:rPr lang="en-US" dirty="0" smtClean="0"/>
              <a:t>on every page</a:t>
            </a:r>
          </a:p>
          <a:p>
            <a:pPr>
              <a:buFont typeface="Arial" pitchFamily="34" charset="0"/>
              <a:buChar char="•"/>
            </a:pPr>
            <a:r>
              <a:rPr lang="en-US" dirty="0" smtClean="0"/>
              <a:t>Repetition in the </a:t>
            </a:r>
            <a:r>
              <a:rPr lang="en-US" b="1" dirty="0" smtClean="0"/>
              <a:t>syntax-</a:t>
            </a:r>
            <a:r>
              <a:rPr lang="en-US" dirty="0" smtClean="0"/>
              <a:t>helps children recognize words</a:t>
            </a:r>
          </a:p>
          <a:p>
            <a:endParaRPr lang="en-US" dirty="0" smtClean="0"/>
          </a:p>
          <a:p>
            <a:endParaRPr lang="en-IN" dirty="0" smtClean="0"/>
          </a:p>
          <a:p>
            <a:pPr>
              <a:buFont typeface="Arial" pitchFamily="34" charset="0"/>
              <a:buChar char="•"/>
            </a:pPr>
            <a:r>
              <a:rPr lang="en-US" b="1" dirty="0"/>
              <a:t>Three sentences </a:t>
            </a:r>
            <a:r>
              <a:rPr lang="en-US" dirty="0"/>
              <a:t>on each page </a:t>
            </a:r>
          </a:p>
          <a:p>
            <a:pPr>
              <a:buFont typeface="Arial" pitchFamily="34" charset="0"/>
              <a:buChar char="•"/>
            </a:pPr>
            <a:r>
              <a:rPr lang="en-US" b="1" dirty="0"/>
              <a:t>Two to three smaller events or sub-plots</a:t>
            </a:r>
          </a:p>
          <a:p>
            <a:endParaRPr lang="en-IN" dirty="0"/>
          </a:p>
        </p:txBody>
      </p:sp>
      <p:sp>
        <p:nvSpPr>
          <p:cNvPr id="5" name="Text Placeholder 4"/>
          <p:cNvSpPr>
            <a:spLocks noGrp="1"/>
          </p:cNvSpPr>
          <p:nvPr>
            <p:ph type="body" sz="quarter" idx="3"/>
          </p:nvPr>
        </p:nvSpPr>
        <p:spPr>
          <a:xfrm>
            <a:off x="323528" y="3804479"/>
            <a:ext cx="4041775" cy="639762"/>
          </a:xfrm>
          <a:solidFill>
            <a:srgbClr val="FF6405"/>
          </a:solidFill>
        </p:spPr>
        <p:style>
          <a:lnRef idx="0">
            <a:schemeClr val="accent6"/>
          </a:lnRef>
          <a:fillRef idx="3">
            <a:schemeClr val="accent6"/>
          </a:fillRef>
          <a:effectRef idx="3">
            <a:schemeClr val="accent6"/>
          </a:effectRef>
          <a:fontRef idx="minor">
            <a:schemeClr val="lt1"/>
          </a:fontRef>
        </p:style>
        <p:txBody>
          <a:bodyPr>
            <a:noAutofit/>
          </a:bodyPr>
          <a:lstStyle/>
          <a:p>
            <a:pPr algn="ctr"/>
            <a:r>
              <a:rPr lang="en-IN" sz="3600" dirty="0" smtClean="0"/>
              <a:t>Level 3</a:t>
            </a:r>
            <a:endParaRPr lang="en-IN" sz="3600" dirty="0"/>
          </a:p>
        </p:txBody>
      </p:sp>
      <p:sp>
        <p:nvSpPr>
          <p:cNvPr id="6" name="Content Placeholder 5"/>
          <p:cNvSpPr>
            <a:spLocks noGrp="1"/>
          </p:cNvSpPr>
          <p:nvPr>
            <p:ph sz="quarter" idx="4"/>
          </p:nvPr>
        </p:nvSpPr>
        <p:spPr>
          <a:xfrm>
            <a:off x="5102225" y="1169368"/>
            <a:ext cx="4041775" cy="5688632"/>
          </a:xfrm>
        </p:spPr>
        <p:txBody>
          <a:bodyPr>
            <a:normAutofit/>
          </a:bodyPr>
          <a:lstStyle/>
          <a:p>
            <a:endParaRPr lang="en-US" sz="2700" b="1" dirty="0" smtClean="0"/>
          </a:p>
          <a:p>
            <a:endParaRPr lang="en-US" b="1" dirty="0" smtClean="0"/>
          </a:p>
          <a:p>
            <a:pPr>
              <a:buFont typeface="Arial" pitchFamily="34" charset="0"/>
              <a:buChar char="•"/>
            </a:pPr>
            <a:r>
              <a:rPr lang="en-US" b="1" dirty="0" smtClean="0"/>
              <a:t>Two sentences </a:t>
            </a:r>
            <a:r>
              <a:rPr lang="en-US" dirty="0" smtClean="0"/>
              <a:t>with an </a:t>
            </a:r>
            <a:r>
              <a:rPr lang="en-US" b="1" dirty="0" smtClean="0"/>
              <a:t>Illustration </a:t>
            </a:r>
            <a:r>
              <a:rPr lang="en-US" dirty="0" smtClean="0"/>
              <a:t>on every page </a:t>
            </a:r>
          </a:p>
          <a:p>
            <a:pPr>
              <a:buFont typeface="Arial" pitchFamily="34" charset="0"/>
              <a:buChar char="•"/>
            </a:pPr>
            <a:r>
              <a:rPr lang="en-US" dirty="0" smtClean="0"/>
              <a:t>Increased repetition in the </a:t>
            </a:r>
            <a:r>
              <a:rPr lang="en-US" b="1" dirty="0" smtClean="0"/>
              <a:t>syntax</a:t>
            </a:r>
            <a:r>
              <a:rPr lang="en-US" dirty="0" smtClean="0"/>
              <a:t> </a:t>
            </a:r>
          </a:p>
          <a:p>
            <a:endParaRPr lang="en-US" dirty="0"/>
          </a:p>
          <a:p>
            <a:endParaRPr lang="en-US" b="1" dirty="0" smtClean="0"/>
          </a:p>
          <a:p>
            <a:pPr>
              <a:buFont typeface="Arial" pitchFamily="34" charset="0"/>
              <a:buChar char="•"/>
            </a:pPr>
            <a:r>
              <a:rPr lang="en-US" b="1" dirty="0" smtClean="0"/>
              <a:t>Four </a:t>
            </a:r>
            <a:r>
              <a:rPr lang="en-US" b="1" dirty="0"/>
              <a:t>sentences  </a:t>
            </a:r>
            <a:r>
              <a:rPr lang="en-US" dirty="0"/>
              <a:t>on every page</a:t>
            </a:r>
          </a:p>
          <a:p>
            <a:pPr>
              <a:buFont typeface="Arial" pitchFamily="34" charset="0"/>
              <a:buChar char="•"/>
            </a:pPr>
            <a:r>
              <a:rPr lang="en-US" b="1" dirty="0"/>
              <a:t>Two to three plots </a:t>
            </a:r>
          </a:p>
          <a:p>
            <a:pPr>
              <a:buFont typeface="Arial" pitchFamily="34" charset="0"/>
              <a:buChar char="•"/>
            </a:pPr>
            <a:r>
              <a:rPr lang="en-US" dirty="0"/>
              <a:t>Repetition in the plots but very little in the </a:t>
            </a:r>
            <a:r>
              <a:rPr lang="en-US" b="1" dirty="0"/>
              <a:t>syntax</a:t>
            </a:r>
            <a:endParaRPr lang="en-IN" b="1" dirty="0"/>
          </a:p>
          <a:p>
            <a:endParaRPr lang="en-US" sz="3000" dirty="0" smtClean="0"/>
          </a:p>
          <a:p>
            <a:endParaRPr lang="en-IN" dirty="0"/>
          </a:p>
        </p:txBody>
      </p:sp>
      <p:sp>
        <p:nvSpPr>
          <p:cNvPr id="7" name="Text Placeholder 2"/>
          <p:cNvSpPr txBox="1">
            <a:spLocks/>
          </p:cNvSpPr>
          <p:nvPr/>
        </p:nvSpPr>
        <p:spPr>
          <a:xfrm>
            <a:off x="5103812" y="1170772"/>
            <a:ext cx="4040188" cy="567754"/>
          </a:xfrm>
          <a:prstGeom prst="rect">
            <a:avLst/>
          </a:prstGeom>
          <a:solidFill>
            <a:srgbClr val="007DDA"/>
          </a:soli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400" b="1" kern="1200">
                <a:solidFill>
                  <a:schemeClr val="lt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lt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lt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lt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lt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lt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lt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lt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lt1"/>
                </a:solidFill>
                <a:latin typeface="+mn-lt"/>
                <a:ea typeface="+mn-ea"/>
                <a:cs typeface="+mn-cs"/>
              </a:defRPr>
            </a:lvl9pPr>
          </a:lstStyle>
          <a:p>
            <a:pPr algn="ctr"/>
            <a:r>
              <a:rPr lang="en-IN" sz="3600" dirty="0" smtClean="0">
                <a:solidFill>
                  <a:srgbClr val="FFFFFF"/>
                </a:solidFill>
              </a:rPr>
              <a:t>Level 2</a:t>
            </a:r>
            <a:endParaRPr lang="en-IN" sz="3600" dirty="0">
              <a:solidFill>
                <a:srgbClr val="FFFFFF"/>
              </a:solidFill>
            </a:endParaRPr>
          </a:p>
        </p:txBody>
      </p:sp>
      <p:sp>
        <p:nvSpPr>
          <p:cNvPr id="8" name="Text Placeholder 4"/>
          <p:cNvSpPr txBox="1">
            <a:spLocks/>
          </p:cNvSpPr>
          <p:nvPr/>
        </p:nvSpPr>
        <p:spPr>
          <a:xfrm>
            <a:off x="5051847" y="3804479"/>
            <a:ext cx="4041775" cy="639762"/>
          </a:xfrm>
          <a:prstGeom prst="rect">
            <a:avLst/>
          </a:prstGeom>
          <a:solidFill>
            <a:srgbClr val="007A37"/>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400" b="1" kern="1200">
                <a:solidFill>
                  <a:schemeClr val="lt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lt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lt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lt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lt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lt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lt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lt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lt1"/>
                </a:solidFill>
                <a:latin typeface="+mn-lt"/>
                <a:ea typeface="+mn-ea"/>
                <a:cs typeface="+mn-cs"/>
              </a:defRPr>
            </a:lvl9pPr>
          </a:lstStyle>
          <a:p>
            <a:pPr algn="ctr"/>
            <a:r>
              <a:rPr lang="en-IN" sz="3600" dirty="0" smtClean="0">
                <a:solidFill>
                  <a:srgbClr val="FFFFFF"/>
                </a:solidFill>
              </a:rPr>
              <a:t>Level 4</a:t>
            </a:r>
            <a:endParaRPr lang="en-IN" sz="3600" dirty="0">
              <a:solidFill>
                <a:srgbClr val="FFFFFF"/>
              </a:solidFill>
            </a:endParaRPr>
          </a:p>
        </p:txBody>
      </p:sp>
      <p:sp>
        <p:nvSpPr>
          <p:cNvPr id="2" name="TextBox 1"/>
          <p:cNvSpPr txBox="1"/>
          <p:nvPr/>
        </p:nvSpPr>
        <p:spPr>
          <a:xfrm>
            <a:off x="1187624" y="25121"/>
            <a:ext cx="6552728" cy="861774"/>
          </a:xfrm>
          <a:prstGeom prst="rect">
            <a:avLst/>
          </a:prstGeom>
          <a:noFill/>
        </p:spPr>
        <p:txBody>
          <a:bodyPr wrap="square" rtlCol="0">
            <a:spAutoFit/>
          </a:bodyPr>
          <a:lstStyle/>
          <a:p>
            <a:pPr algn="ctr"/>
            <a:r>
              <a:rPr lang="en-US" sz="2800" b="1" dirty="0">
                <a:solidFill>
                  <a:srgbClr val="000000"/>
                </a:solidFill>
              </a:rPr>
              <a:t>         </a:t>
            </a:r>
            <a:r>
              <a:rPr lang="en-US" sz="3200" b="1" u="sng" dirty="0">
                <a:solidFill>
                  <a:srgbClr val="FFFFFF"/>
                </a:solidFill>
              </a:rPr>
              <a:t>Levels are color coded</a:t>
            </a:r>
            <a:endParaRPr lang="en-US" sz="2800" b="1" u="sng" dirty="0">
              <a:solidFill>
                <a:srgbClr val="FFFFFF"/>
              </a:solidFill>
            </a:endParaRPr>
          </a:p>
          <a:p>
            <a:endParaRPr lang="en-IN" dirty="0">
              <a:solidFill>
                <a:srgbClr val="000000"/>
              </a:solidFill>
            </a:endParaRPr>
          </a:p>
        </p:txBody>
      </p:sp>
    </p:spTree>
    <p:extLst>
      <p:ext uri="{BB962C8B-B14F-4D97-AF65-F5344CB8AC3E}">
        <p14:creationId xmlns="" xmlns:p14="http://schemas.microsoft.com/office/powerpoint/2010/main" val="17894405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57422" y="2143116"/>
            <a:ext cx="4572032" cy="1785950"/>
          </a:xfrm>
        </p:spPr>
        <p:txBody>
          <a:bodyPr/>
          <a:lstStyle/>
          <a:p>
            <a:pPr algn="ctr"/>
            <a:r>
              <a:rPr lang="en-IN" sz="3200" dirty="0">
                <a:solidFill>
                  <a:srgbClr val="C00000"/>
                </a:solidFill>
              </a:rPr>
              <a:t>Part </a:t>
            </a:r>
            <a:r>
              <a:rPr lang="en-IN" sz="3200" dirty="0" smtClean="0">
                <a:solidFill>
                  <a:srgbClr val="C00000"/>
                </a:solidFill>
              </a:rPr>
              <a:t>II</a:t>
            </a:r>
            <a:r>
              <a:rPr lang="en-IN" sz="3200" dirty="0" smtClean="0">
                <a:solidFill>
                  <a:schemeClr val="tx1"/>
                </a:solidFill>
              </a:rPr>
              <a:t/>
            </a:r>
            <a:br>
              <a:rPr lang="en-IN" sz="3200" dirty="0" smtClean="0">
                <a:solidFill>
                  <a:schemeClr val="tx1"/>
                </a:solidFill>
              </a:rPr>
            </a:br>
            <a:r>
              <a:rPr lang="en-IN" sz="3200" dirty="0">
                <a:solidFill>
                  <a:schemeClr val="tx1"/>
                </a:solidFill>
              </a:rPr>
              <a:t/>
            </a:r>
            <a:br>
              <a:rPr lang="en-IN" sz="3200" dirty="0">
                <a:solidFill>
                  <a:schemeClr val="tx1"/>
                </a:solidFill>
              </a:rPr>
            </a:br>
            <a:r>
              <a:rPr lang="en-IN" sz="4400" dirty="0" smtClean="0">
                <a:solidFill>
                  <a:schemeClr val="tx1"/>
                </a:solidFill>
              </a:rPr>
              <a:t>A </a:t>
            </a:r>
            <a:r>
              <a:rPr lang="en-IN" sz="4400" dirty="0">
                <a:solidFill>
                  <a:schemeClr val="tx1"/>
                </a:solidFill>
              </a:rPr>
              <a:t>Story </a:t>
            </a:r>
            <a:br>
              <a:rPr lang="en-IN" sz="4400" dirty="0">
                <a:solidFill>
                  <a:schemeClr val="tx1"/>
                </a:solidFill>
              </a:rPr>
            </a:br>
            <a:endParaRPr lang="en-US" dirty="0">
              <a:solidFill>
                <a:schemeClr val="tx1"/>
              </a:solidFill>
            </a:endParaRPr>
          </a:p>
        </p:txBody>
      </p:sp>
    </p:spTree>
    <p:extLst>
      <p:ext uri="{BB962C8B-B14F-4D97-AF65-F5344CB8AC3E}">
        <p14:creationId xmlns="" xmlns:p14="http://schemas.microsoft.com/office/powerpoint/2010/main" val="7804943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1259632" y="0"/>
            <a:ext cx="3818163" cy="1628800"/>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IN"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274" y="4796839"/>
            <a:ext cx="1515445" cy="1224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2214554"/>
            <a:ext cx="1656184" cy="13163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2564904"/>
            <a:ext cx="1328580" cy="1169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164288" y="5492533"/>
            <a:ext cx="1584176" cy="136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rot="20852110">
            <a:off x="1539584" y="346227"/>
            <a:ext cx="3312369" cy="954107"/>
          </a:xfrm>
          <a:prstGeom prst="rect">
            <a:avLst/>
          </a:prstGeom>
          <a:noFill/>
        </p:spPr>
        <p:txBody>
          <a:bodyPr wrap="square" rtlCol="0">
            <a:spAutoFit/>
          </a:bodyPr>
          <a:lstStyle/>
          <a:p>
            <a:pPr algn="ctr"/>
            <a:r>
              <a:rPr lang="en-IN" sz="2000" b="1" i="1" dirty="0" smtClean="0">
                <a:solidFill>
                  <a:srgbClr val="FF0000"/>
                </a:solidFill>
              </a:rPr>
              <a:t>Ameena: </a:t>
            </a:r>
            <a:r>
              <a:rPr lang="en-IN" b="1" i="1" dirty="0" smtClean="0"/>
              <a:t>Hi </a:t>
            </a:r>
            <a:r>
              <a:rPr lang="en-IN" b="1" i="1" dirty="0"/>
              <a:t>I </a:t>
            </a:r>
            <a:r>
              <a:rPr lang="en-IN" b="1" i="1" dirty="0" smtClean="0"/>
              <a:t>love reading. </a:t>
            </a:r>
          </a:p>
          <a:p>
            <a:pPr algn="ctr"/>
            <a:r>
              <a:rPr lang="en-IN" b="1" i="1" dirty="0" smtClean="0"/>
              <a:t>I have a room full of  story books. </a:t>
            </a:r>
            <a:endParaRPr lang="en-IN" b="1" dirty="0"/>
          </a:p>
        </p:txBody>
      </p:sp>
      <p:sp>
        <p:nvSpPr>
          <p:cNvPr id="6" name="Cloud 5"/>
          <p:cNvSpPr/>
          <p:nvPr/>
        </p:nvSpPr>
        <p:spPr>
          <a:xfrm>
            <a:off x="1259632" y="1556792"/>
            <a:ext cx="3356707" cy="2592288"/>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IN" dirty="0"/>
          </a:p>
        </p:txBody>
      </p:sp>
      <p:sp>
        <p:nvSpPr>
          <p:cNvPr id="8" name="TextBox 7"/>
          <p:cNvSpPr txBox="1"/>
          <p:nvPr/>
        </p:nvSpPr>
        <p:spPr>
          <a:xfrm rot="21151707">
            <a:off x="1530333" y="1973515"/>
            <a:ext cx="3005801" cy="1846659"/>
          </a:xfrm>
          <a:prstGeom prst="rect">
            <a:avLst/>
          </a:prstGeom>
          <a:noFill/>
        </p:spPr>
        <p:txBody>
          <a:bodyPr wrap="square" rtlCol="0">
            <a:spAutoFit/>
          </a:bodyPr>
          <a:lstStyle/>
          <a:p>
            <a:pPr algn="ctr"/>
            <a:r>
              <a:rPr lang="en-IN" sz="2400" b="1" i="1" dirty="0" smtClean="0">
                <a:solidFill>
                  <a:srgbClr val="00B050"/>
                </a:solidFill>
              </a:rPr>
              <a:t>Mohan </a:t>
            </a:r>
            <a:r>
              <a:rPr lang="en-IN" b="1" i="1" dirty="0" smtClean="0">
                <a:solidFill>
                  <a:srgbClr val="00B050"/>
                </a:solidFill>
              </a:rPr>
              <a:t>: </a:t>
            </a:r>
            <a:r>
              <a:rPr lang="en-IN" b="1" i="1" dirty="0" smtClean="0"/>
              <a:t>Oh</a:t>
            </a:r>
            <a:r>
              <a:rPr lang="en-IN" b="1" i="1" dirty="0"/>
              <a:t>! I also </a:t>
            </a:r>
            <a:r>
              <a:rPr lang="en-IN" b="1" i="1" dirty="0" smtClean="0"/>
              <a:t>love reading story books. My mother reads the stories aloud to me and I have few story books in Braille. </a:t>
            </a:r>
            <a:endParaRPr lang="en-IN" b="1" dirty="0"/>
          </a:p>
        </p:txBody>
      </p:sp>
      <p:sp>
        <p:nvSpPr>
          <p:cNvPr id="9" name="Cloud 8"/>
          <p:cNvSpPr/>
          <p:nvPr/>
        </p:nvSpPr>
        <p:spPr>
          <a:xfrm>
            <a:off x="5000628" y="0"/>
            <a:ext cx="4143373" cy="2714620"/>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IN" dirty="0"/>
          </a:p>
        </p:txBody>
      </p:sp>
      <p:sp>
        <p:nvSpPr>
          <p:cNvPr id="10" name="TextBox 9"/>
          <p:cNvSpPr txBox="1"/>
          <p:nvPr/>
        </p:nvSpPr>
        <p:spPr>
          <a:xfrm rot="20977537">
            <a:off x="5406576" y="301050"/>
            <a:ext cx="3555877" cy="2339102"/>
          </a:xfrm>
          <a:prstGeom prst="rect">
            <a:avLst/>
          </a:prstGeom>
          <a:noFill/>
        </p:spPr>
        <p:txBody>
          <a:bodyPr wrap="square" rtlCol="0">
            <a:spAutoFit/>
          </a:bodyPr>
          <a:lstStyle/>
          <a:p>
            <a:pPr algn="ctr"/>
            <a:r>
              <a:rPr lang="en-IN" sz="2000" b="1" i="1" dirty="0">
                <a:solidFill>
                  <a:schemeClr val="tx2">
                    <a:lumMod val="60000"/>
                    <a:lumOff val="40000"/>
                  </a:schemeClr>
                </a:solidFill>
              </a:rPr>
              <a:t>Neha</a:t>
            </a:r>
            <a:r>
              <a:rPr lang="en-IN" sz="2000" b="1" i="1" dirty="0">
                <a:solidFill>
                  <a:schemeClr val="accent6">
                    <a:lumMod val="50000"/>
                  </a:schemeClr>
                </a:solidFill>
              </a:rPr>
              <a:t> </a:t>
            </a:r>
            <a:r>
              <a:rPr lang="en-IN" b="1" i="1" dirty="0" smtClean="0">
                <a:solidFill>
                  <a:schemeClr val="accent6">
                    <a:lumMod val="50000"/>
                  </a:schemeClr>
                </a:solidFill>
              </a:rPr>
              <a:t>:  M</a:t>
            </a:r>
            <a:r>
              <a:rPr lang="en-IN" b="1" i="1" dirty="0" smtClean="0"/>
              <a:t>y parents bought me a Tablet to read stories. I have over 100 stories and while reading I can make the picture big  and small.I can also change the background color . It helps me get good contrast </a:t>
            </a:r>
            <a:endParaRPr lang="en-IN" b="1" dirty="0" smtClean="0"/>
          </a:p>
          <a:p>
            <a:pPr algn="ctr"/>
            <a:endParaRPr lang="en-IN" b="1" dirty="0"/>
          </a:p>
        </p:txBody>
      </p:sp>
      <p:sp>
        <p:nvSpPr>
          <p:cNvPr id="11" name="Cloud 10"/>
          <p:cNvSpPr/>
          <p:nvPr/>
        </p:nvSpPr>
        <p:spPr>
          <a:xfrm>
            <a:off x="1475656" y="4005064"/>
            <a:ext cx="3960439" cy="2852936"/>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IN" dirty="0"/>
          </a:p>
        </p:txBody>
      </p:sp>
      <p:sp>
        <p:nvSpPr>
          <p:cNvPr id="12" name="TextBox 11"/>
          <p:cNvSpPr txBox="1"/>
          <p:nvPr/>
        </p:nvSpPr>
        <p:spPr>
          <a:xfrm rot="20819992">
            <a:off x="1819932" y="4702056"/>
            <a:ext cx="3228562" cy="1231106"/>
          </a:xfrm>
          <a:prstGeom prst="rect">
            <a:avLst/>
          </a:prstGeom>
          <a:noFill/>
        </p:spPr>
        <p:txBody>
          <a:bodyPr wrap="square" rtlCol="0">
            <a:spAutoFit/>
          </a:bodyPr>
          <a:lstStyle/>
          <a:p>
            <a:pPr algn="ctr"/>
            <a:r>
              <a:rPr lang="en-IN" sz="2000" b="1" i="1" dirty="0">
                <a:solidFill>
                  <a:srgbClr val="0070C0"/>
                </a:solidFill>
              </a:rPr>
              <a:t>Saumya </a:t>
            </a:r>
            <a:r>
              <a:rPr lang="en-IN" sz="2000" b="1" i="1" dirty="0" smtClean="0">
                <a:solidFill>
                  <a:srgbClr val="0070C0"/>
                </a:solidFill>
              </a:rPr>
              <a:t>: </a:t>
            </a:r>
            <a:r>
              <a:rPr lang="en-IN" b="1" i="1" dirty="0" smtClean="0"/>
              <a:t>I like reading books with few pictures and sentences. My friends help me turn pages.</a:t>
            </a:r>
            <a:endParaRPr lang="en-IN" b="1" dirty="0"/>
          </a:p>
        </p:txBody>
      </p:sp>
      <p:sp>
        <p:nvSpPr>
          <p:cNvPr id="13" name="Cloud 12"/>
          <p:cNvSpPr/>
          <p:nvPr/>
        </p:nvSpPr>
        <p:spPr>
          <a:xfrm>
            <a:off x="5436097" y="2714620"/>
            <a:ext cx="3707904" cy="3214710"/>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IN" dirty="0"/>
          </a:p>
        </p:txBody>
      </p:sp>
      <p:sp>
        <p:nvSpPr>
          <p:cNvPr id="14" name="TextBox 13"/>
          <p:cNvSpPr txBox="1"/>
          <p:nvPr/>
        </p:nvSpPr>
        <p:spPr>
          <a:xfrm rot="20205697">
            <a:off x="5602068" y="3245283"/>
            <a:ext cx="3451121" cy="1938992"/>
          </a:xfrm>
          <a:prstGeom prst="rect">
            <a:avLst/>
          </a:prstGeom>
          <a:noFill/>
        </p:spPr>
        <p:txBody>
          <a:bodyPr wrap="square" rtlCol="0">
            <a:spAutoFit/>
          </a:bodyPr>
          <a:lstStyle/>
          <a:p>
            <a:pPr algn="ctr"/>
            <a:r>
              <a:rPr lang="en-IN" sz="2000" b="1" i="1" dirty="0" smtClean="0">
                <a:solidFill>
                  <a:srgbClr val="FF00FF"/>
                </a:solidFill>
              </a:rPr>
              <a:t>Raj:</a:t>
            </a:r>
            <a:r>
              <a:rPr lang="en-IN" sz="2000" b="1" i="1" dirty="0" smtClean="0"/>
              <a:t> I visit the library once in a week. I enjoy reading  stories on friendship and animals.   My story books have big pictures and large font size</a:t>
            </a:r>
            <a:endParaRPr lang="en-IN" b="1" dirty="0"/>
          </a:p>
        </p:txBody>
      </p:sp>
      <p:pic>
        <p:nvPicPr>
          <p:cNvPr id="2055" name="Picture 7"/>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0274" y="800881"/>
            <a:ext cx="1511300" cy="1079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 name="Slide Number Placeholder 15"/>
          <p:cNvSpPr>
            <a:spLocks noGrp="1"/>
          </p:cNvSpPr>
          <p:nvPr>
            <p:ph type="sldNum" sz="quarter" idx="4294967295"/>
          </p:nvPr>
        </p:nvSpPr>
        <p:spPr>
          <a:xfrm>
            <a:off x="7010400" y="6356350"/>
            <a:ext cx="2133600" cy="365125"/>
          </a:xfrm>
          <a:prstGeom prst="rect">
            <a:avLst/>
          </a:prstGeom>
        </p:spPr>
        <p:txBody>
          <a:bodyPr/>
          <a:lstStyle/>
          <a:p>
            <a:fld id="{2D6E615F-CE35-4C14-90ED-ABE87C1154C5}" type="slidenum">
              <a:rPr lang="en-IN" smtClean="0"/>
              <a:pPr/>
              <a:t>13</a:t>
            </a:fld>
            <a:endParaRPr lang="en-IN" dirty="0"/>
          </a:p>
        </p:txBody>
      </p:sp>
    </p:spTree>
    <p:extLst>
      <p:ext uri="{BB962C8B-B14F-4D97-AF65-F5344CB8AC3E}">
        <p14:creationId xmlns:p14="http://schemas.microsoft.com/office/powerpoint/2010/main" xmlns="" val="5782779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IN" sz="3200" dirty="0" smtClean="0">
                <a:solidFill>
                  <a:prstClr val="white"/>
                </a:solidFill>
                <a:latin typeface="Calibri"/>
              </a:rPr>
              <a:t>Let us put on our thinking caps!</a:t>
            </a:r>
            <a:endParaRPr lang="en-US" sz="3200" dirty="0"/>
          </a:p>
        </p:txBody>
      </p:sp>
      <p:sp>
        <p:nvSpPr>
          <p:cNvPr id="2" name="Content Placeholder 1"/>
          <p:cNvSpPr>
            <a:spLocks noGrp="1"/>
          </p:cNvSpPr>
          <p:nvPr>
            <p:ph idx="4294967295"/>
          </p:nvPr>
        </p:nvSpPr>
        <p:spPr>
          <a:xfrm>
            <a:off x="500063" y="1125538"/>
            <a:ext cx="8643937" cy="2517775"/>
          </a:xfrm>
        </p:spPr>
        <p:txBody>
          <a:bodyPr>
            <a:normAutofit fontScale="25000" lnSpcReduction="20000"/>
          </a:bodyPr>
          <a:lstStyle/>
          <a:p>
            <a:pPr marL="0" indent="0" algn="just">
              <a:buNone/>
            </a:pPr>
            <a:endParaRPr lang="en-US" sz="9600" dirty="0" smtClean="0">
              <a:solidFill>
                <a:srgbClr val="002060"/>
              </a:solidFill>
            </a:endParaRPr>
          </a:p>
          <a:p>
            <a:pPr marL="404813" indent="-404813">
              <a:spcAft>
                <a:spcPts val="600"/>
              </a:spcAft>
              <a:buFont typeface="Wingdings" pitchFamily="2" charset="2"/>
              <a:buChar char="v"/>
            </a:pPr>
            <a:r>
              <a:rPr lang="en-US" sz="9600" i="1" dirty="0" smtClean="0">
                <a:solidFill>
                  <a:srgbClr val="C00000"/>
                </a:solidFill>
              </a:rPr>
              <a:t>How can we promote reading with meaning and pleasure among  all  children( </a:t>
            </a:r>
            <a:r>
              <a:rPr lang="en-US" sz="7200" i="1" dirty="0" smtClean="0">
                <a:solidFill>
                  <a:srgbClr val="C00000"/>
                </a:solidFill>
              </a:rPr>
              <a:t>including </a:t>
            </a:r>
            <a:r>
              <a:rPr lang="en-US" sz="7200" i="1" dirty="0" err="1" smtClean="0">
                <a:solidFill>
                  <a:srgbClr val="C00000"/>
                </a:solidFill>
              </a:rPr>
              <a:t>Ameena</a:t>
            </a:r>
            <a:r>
              <a:rPr lang="en-US" sz="7200" i="1" dirty="0" smtClean="0">
                <a:solidFill>
                  <a:srgbClr val="C00000"/>
                </a:solidFill>
              </a:rPr>
              <a:t>, Neha, Mohan, </a:t>
            </a:r>
            <a:r>
              <a:rPr lang="en-IN" sz="7200" i="1" dirty="0" err="1" smtClean="0">
                <a:solidFill>
                  <a:srgbClr val="C00000"/>
                </a:solidFill>
              </a:rPr>
              <a:t>Saumya</a:t>
            </a:r>
            <a:r>
              <a:rPr lang="en-IN" sz="7200" i="1" dirty="0" smtClean="0">
                <a:solidFill>
                  <a:srgbClr val="C00000"/>
                </a:solidFill>
              </a:rPr>
              <a:t> and </a:t>
            </a:r>
            <a:r>
              <a:rPr lang="en-US" sz="7200" i="1" dirty="0" smtClean="0">
                <a:solidFill>
                  <a:srgbClr val="C00000"/>
                </a:solidFill>
              </a:rPr>
              <a:t> Ra and many others )</a:t>
            </a:r>
            <a:r>
              <a:rPr lang="en-US" sz="9600" i="1" dirty="0" smtClean="0">
                <a:solidFill>
                  <a:srgbClr val="C00000"/>
                </a:solidFill>
              </a:rPr>
              <a:t> in inclusive settings?</a:t>
            </a:r>
          </a:p>
          <a:p>
            <a:pPr marL="404813" indent="-404813">
              <a:spcAft>
                <a:spcPts val="600"/>
              </a:spcAft>
              <a:buFont typeface="Wingdings" pitchFamily="2" charset="2"/>
              <a:buChar char="v"/>
            </a:pPr>
            <a:r>
              <a:rPr lang="en-US" sz="9600" i="1" dirty="0" smtClean="0">
                <a:solidFill>
                  <a:srgbClr val="C00000"/>
                </a:solidFill>
              </a:rPr>
              <a:t>Can </a:t>
            </a:r>
            <a:r>
              <a:rPr lang="en-US" sz="9600" i="1" dirty="0" smtClean="0">
                <a:solidFill>
                  <a:srgbClr val="C00000"/>
                </a:solidFill>
              </a:rPr>
              <a:t>we provide one book for all to read?</a:t>
            </a:r>
          </a:p>
          <a:p>
            <a:pPr marL="404813" indent="-404813">
              <a:spcAft>
                <a:spcPts val="600"/>
              </a:spcAft>
              <a:buFont typeface="Wingdings" pitchFamily="2" charset="2"/>
              <a:buChar char="v"/>
            </a:pPr>
            <a:r>
              <a:rPr lang="en-US" sz="9600" i="1" dirty="0" smtClean="0">
                <a:solidFill>
                  <a:srgbClr val="C00000"/>
                </a:solidFill>
              </a:rPr>
              <a:t>Can we use ICT to cater to the diverse/unique reading needs of all children?</a:t>
            </a:r>
            <a:endParaRPr lang="en-US" sz="9600" i="1" dirty="0" smtClean="0">
              <a:solidFill>
                <a:schemeClr val="accent4"/>
              </a:solidFill>
            </a:endParaRPr>
          </a:p>
          <a:p>
            <a:pPr algn="just">
              <a:buFont typeface="Wingdings" pitchFamily="2" charset="2"/>
              <a:buChar char="v"/>
            </a:pPr>
            <a:endParaRPr lang="en-US" sz="9600" i="1" dirty="0">
              <a:solidFill>
                <a:schemeClr val="accent4"/>
              </a:solidFill>
            </a:endParaRPr>
          </a:p>
          <a:p>
            <a:pPr marL="0" indent="0" algn="just">
              <a:buNone/>
            </a:pPr>
            <a:r>
              <a:rPr lang="en-IN" sz="9600" i="1" dirty="0" smtClean="0"/>
              <a:t> </a:t>
            </a:r>
            <a:endParaRPr lang="en-IN" sz="9600" i="1" dirty="0"/>
          </a:p>
          <a:p>
            <a:pPr marL="0" indent="0" algn="ctr">
              <a:buNone/>
            </a:pPr>
            <a:endParaRPr lang="en-US" sz="9600" b="0" i="1" dirty="0" smtClean="0">
              <a:solidFill>
                <a:srgbClr val="7030A0"/>
              </a:solidFill>
            </a:endParaRPr>
          </a:p>
          <a:p>
            <a:pPr algn="ctr">
              <a:buNone/>
            </a:pPr>
            <a:endParaRPr lang="en-US" sz="9600" b="1" i="1" dirty="0" smtClean="0"/>
          </a:p>
          <a:p>
            <a:pPr>
              <a:buNone/>
            </a:pPr>
            <a:r>
              <a:rPr lang="en-US" sz="7200" dirty="0" smtClean="0"/>
              <a:t>	</a:t>
            </a:r>
          </a:p>
          <a:p>
            <a:pPr marL="0" indent="0">
              <a:buNone/>
            </a:pPr>
            <a:endParaRPr lang="en-US" sz="7200" b="1" dirty="0"/>
          </a:p>
          <a:p>
            <a:pPr marL="0" indent="0">
              <a:buNone/>
            </a:pPr>
            <a:endParaRPr lang="en-US" sz="5600" dirty="0" smtClean="0"/>
          </a:p>
          <a:p>
            <a:endParaRPr lang="en-US" dirty="0" smtClean="0"/>
          </a:p>
          <a:p>
            <a:endParaRPr lang="en-US" dirty="0" smtClean="0"/>
          </a:p>
          <a:p>
            <a:endParaRPr lang="en-US" dirty="0" smtClean="0"/>
          </a:p>
          <a:p>
            <a:pPr algn="just">
              <a:buNone/>
            </a:pPr>
            <a:r>
              <a:rPr lang="en-US" i="1" dirty="0" smtClean="0"/>
              <a:t>	</a:t>
            </a:r>
            <a:endParaRPr lang="en-US" dirty="0" smtClean="0"/>
          </a:p>
          <a:p>
            <a:endParaRPr lang="en-US" dirty="0" smtClean="0"/>
          </a:p>
          <a:p>
            <a:pPr>
              <a:buNone/>
            </a:pPr>
            <a:r>
              <a:rPr lang="en-US" b="1" dirty="0" smtClean="0"/>
              <a:t>	</a:t>
            </a:r>
            <a:endParaRPr lang="en-US" dirty="0" smtClean="0">
              <a:solidFill>
                <a:srgbClr val="FF0000"/>
              </a:solidFill>
            </a:endParaRPr>
          </a:p>
          <a:p>
            <a:endParaRPr lang="en-US" dirty="0"/>
          </a:p>
        </p:txBody>
      </p:sp>
      <p:sp>
        <p:nvSpPr>
          <p:cNvPr id="5" name="Rectangle 4"/>
          <p:cNvSpPr/>
          <p:nvPr/>
        </p:nvSpPr>
        <p:spPr>
          <a:xfrm>
            <a:off x="357158" y="3786190"/>
            <a:ext cx="8460432" cy="2092881"/>
          </a:xfrm>
          <a:prstGeom prst="rect">
            <a:avLst/>
          </a:prstGeom>
          <a:solidFill>
            <a:srgbClr val="CCE3F4"/>
          </a:solidFill>
        </p:spPr>
        <p:txBody>
          <a:bodyPr wrap="square">
            <a:spAutoFit/>
          </a:bodyPr>
          <a:lstStyle/>
          <a:p>
            <a:pPr lvl="0" algn="just">
              <a:spcBef>
                <a:spcPts val="600"/>
              </a:spcBef>
            </a:pPr>
            <a:r>
              <a:rPr lang="en-IN" sz="2400" b="1" i="1" dirty="0">
                <a:solidFill>
                  <a:srgbClr val="00338D"/>
                </a:solidFill>
                <a:cs typeface="Arial" pitchFamily="34" charset="0"/>
              </a:rPr>
              <a:t>The reality </a:t>
            </a:r>
            <a:r>
              <a:rPr lang="en-IN" sz="2400" b="1" i="1" dirty="0" smtClean="0">
                <a:solidFill>
                  <a:srgbClr val="00338D"/>
                </a:solidFill>
                <a:cs typeface="Arial" pitchFamily="34" charset="0"/>
              </a:rPr>
              <a:t>is:</a:t>
            </a:r>
          </a:p>
          <a:p>
            <a:pPr marL="347663" lvl="0" indent="-347663" algn="just">
              <a:spcBef>
                <a:spcPts val="600"/>
              </a:spcBef>
              <a:buFont typeface="Arial" pitchFamily="34" charset="0"/>
              <a:buChar char="•"/>
            </a:pPr>
            <a:r>
              <a:rPr lang="en-IN" sz="2400" b="1" i="1" dirty="0" smtClean="0">
                <a:solidFill>
                  <a:srgbClr val="00338D"/>
                </a:solidFill>
                <a:cs typeface="Arial" pitchFamily="34" charset="0"/>
              </a:rPr>
              <a:t>Children </a:t>
            </a:r>
            <a:r>
              <a:rPr lang="en-IN" sz="2400" b="1" i="1" dirty="0">
                <a:solidFill>
                  <a:srgbClr val="00338D"/>
                </a:solidFill>
                <a:cs typeface="Arial" pitchFamily="34" charset="0"/>
              </a:rPr>
              <a:t>with disabilities often </a:t>
            </a:r>
            <a:r>
              <a:rPr lang="en-IN" sz="2400" b="1" i="1" dirty="0">
                <a:solidFill>
                  <a:srgbClr val="FF0000"/>
                </a:solidFill>
                <a:cs typeface="Arial" pitchFamily="34" charset="0"/>
              </a:rPr>
              <a:t>shy away from independent </a:t>
            </a:r>
            <a:r>
              <a:rPr lang="en-IN" sz="2400" b="1" i="1" dirty="0" smtClean="0">
                <a:solidFill>
                  <a:srgbClr val="FF0000"/>
                </a:solidFill>
                <a:cs typeface="Arial" pitchFamily="34" charset="0"/>
              </a:rPr>
              <a:t>reading</a:t>
            </a:r>
            <a:r>
              <a:rPr lang="en-IN" sz="2400" b="1" i="1" dirty="0" smtClean="0">
                <a:solidFill>
                  <a:srgbClr val="00338D"/>
                </a:solidFill>
                <a:cs typeface="Arial" pitchFamily="34" charset="0"/>
              </a:rPr>
              <a:t>.</a:t>
            </a:r>
          </a:p>
          <a:p>
            <a:pPr marL="347663" lvl="0" indent="-347663" algn="just">
              <a:spcBef>
                <a:spcPts val="600"/>
              </a:spcBef>
              <a:buFont typeface="Arial" pitchFamily="34" charset="0"/>
              <a:buChar char="•"/>
            </a:pPr>
            <a:r>
              <a:rPr lang="en-US" sz="2400" b="1" i="1" dirty="0" smtClean="0">
                <a:solidFill>
                  <a:srgbClr val="00338D"/>
                </a:solidFill>
                <a:cs typeface="Arial" pitchFamily="34" charset="0"/>
              </a:rPr>
              <a:t>Respecting </a:t>
            </a:r>
            <a:r>
              <a:rPr lang="en-US" sz="2400" b="1" i="1" dirty="0">
                <a:solidFill>
                  <a:srgbClr val="00338D"/>
                </a:solidFill>
                <a:cs typeface="Arial" pitchFamily="34" charset="0"/>
              </a:rPr>
              <a:t>the </a:t>
            </a:r>
            <a:r>
              <a:rPr lang="en-US" sz="2400" b="1" i="1" dirty="0">
                <a:solidFill>
                  <a:srgbClr val="FF0000"/>
                </a:solidFill>
                <a:cs typeface="Arial" pitchFamily="34" charset="0"/>
              </a:rPr>
              <a:t>reading </a:t>
            </a:r>
            <a:r>
              <a:rPr lang="en-US" sz="2400" b="1" i="1" dirty="0" smtClean="0">
                <a:solidFill>
                  <a:srgbClr val="FF0000"/>
                </a:solidFill>
                <a:cs typeface="Arial" pitchFamily="34" charset="0"/>
              </a:rPr>
              <a:t>choices all children  is crucial but poses a challenge .</a:t>
            </a:r>
            <a:endParaRPr lang="en-US" sz="2400" b="1" i="1" dirty="0">
              <a:solidFill>
                <a:srgbClr val="FF0000"/>
              </a:solidFill>
              <a:cs typeface="Arial" pitchFamily="34" charset="0"/>
            </a:endParaRPr>
          </a:p>
        </p:txBody>
      </p:sp>
    </p:spTree>
    <p:extLst>
      <p:ext uri="{BB962C8B-B14F-4D97-AF65-F5344CB8AC3E}">
        <p14:creationId xmlns="" xmlns:p14="http://schemas.microsoft.com/office/powerpoint/2010/main" val="392922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500034" y="1928802"/>
            <a:ext cx="8215370" cy="1643074"/>
          </a:xfrm>
        </p:spPr>
        <p:txBody>
          <a:bodyPr/>
          <a:lstStyle/>
          <a:p>
            <a:pPr algn="ctr"/>
            <a:r>
              <a:rPr lang="en-IN" sz="3200" dirty="0" smtClean="0">
                <a:solidFill>
                  <a:srgbClr val="FF0000"/>
                </a:solidFill>
              </a:rPr>
              <a:t>Part III</a:t>
            </a:r>
          </a:p>
          <a:p>
            <a:pPr algn="ctr"/>
            <a:r>
              <a:rPr lang="en-IN" sz="3200" dirty="0" smtClean="0"/>
              <a:t> </a:t>
            </a:r>
            <a:r>
              <a:rPr lang="en-IN" sz="3200" dirty="0"/>
              <a:t>Developing(</a:t>
            </a:r>
            <a:r>
              <a:rPr lang="en-IN" sz="3200" dirty="0" err="1"/>
              <a:t>UDL</a:t>
            </a:r>
            <a:r>
              <a:rPr lang="en-IN" sz="3200" dirty="0"/>
              <a:t> based) Barkhaa Reading Series for All </a:t>
            </a:r>
            <a:r>
              <a:rPr lang="en-IN" sz="3200" dirty="0" smtClean="0"/>
              <a:t>Children- Process</a:t>
            </a:r>
            <a:r>
              <a:rPr lang="en-IN" sz="3200" dirty="0" smtClean="0">
                <a:solidFill>
                  <a:srgbClr val="FF0000"/>
                </a:solidFill>
              </a:rPr>
              <a:t> </a:t>
            </a:r>
          </a:p>
        </p:txBody>
      </p:sp>
    </p:spTree>
    <p:extLst>
      <p:ext uri="{BB962C8B-B14F-4D97-AF65-F5344CB8AC3E}">
        <p14:creationId xmlns="" xmlns:p14="http://schemas.microsoft.com/office/powerpoint/2010/main" val="42030625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42852"/>
            <a:ext cx="8229600" cy="850106"/>
          </a:xfrm>
        </p:spPr>
        <p:txBody>
          <a:bodyPr>
            <a:normAutofit/>
          </a:bodyPr>
          <a:lstStyle/>
          <a:p>
            <a:r>
              <a:rPr lang="en-IN" sz="3200" i="1" dirty="0" smtClean="0"/>
              <a:t>Barkhaa: A Reading Series for ‘All’</a:t>
            </a:r>
            <a:endParaRPr lang="en-IN" sz="3200" dirty="0"/>
          </a:p>
        </p:txBody>
      </p:sp>
      <p:sp>
        <p:nvSpPr>
          <p:cNvPr id="3" name="Content Placeholder 2"/>
          <p:cNvSpPr>
            <a:spLocks noGrp="1"/>
          </p:cNvSpPr>
          <p:nvPr>
            <p:ph idx="1"/>
          </p:nvPr>
        </p:nvSpPr>
        <p:spPr>
          <a:xfrm>
            <a:off x="323528" y="1196752"/>
            <a:ext cx="7920880" cy="5256584"/>
          </a:xfrm>
        </p:spPr>
        <p:txBody>
          <a:bodyPr>
            <a:normAutofit lnSpcReduction="10000"/>
          </a:bodyPr>
          <a:lstStyle/>
          <a:p>
            <a:pPr marL="0" indent="0" algn="just">
              <a:buNone/>
            </a:pPr>
            <a:endParaRPr lang="en-IN" sz="1400" dirty="0" smtClean="0"/>
          </a:p>
          <a:p>
            <a:pPr marL="0" indent="0" algn="just">
              <a:buNone/>
            </a:pPr>
            <a:r>
              <a:rPr lang="en-IN" sz="2400" dirty="0" smtClean="0">
                <a:solidFill>
                  <a:srgbClr val="FF0000"/>
                </a:solidFill>
              </a:rPr>
              <a:t>A </a:t>
            </a:r>
            <a:r>
              <a:rPr lang="en-IN" sz="2400" dirty="0">
                <a:solidFill>
                  <a:srgbClr val="FF0000"/>
                </a:solidFill>
              </a:rPr>
              <a:t>series of workshops and consultations with a multidisciplinary team of experts and practitioners at the national level</a:t>
            </a:r>
            <a:r>
              <a:rPr lang="en-IN" sz="2400" dirty="0" smtClean="0">
                <a:solidFill>
                  <a:srgbClr val="FF0000"/>
                </a:solidFill>
              </a:rPr>
              <a:t>. </a:t>
            </a:r>
          </a:p>
          <a:p>
            <a:pPr marL="0" indent="0" algn="just">
              <a:buNone/>
            </a:pPr>
            <a:endParaRPr lang="en-IN" sz="1800" dirty="0" smtClean="0"/>
          </a:p>
          <a:p>
            <a:pPr marL="0" indent="0" algn="just">
              <a:buNone/>
            </a:pPr>
            <a:r>
              <a:rPr lang="en-IN" sz="1800" dirty="0" smtClean="0"/>
              <a:t>This led us to the following </a:t>
            </a:r>
            <a:r>
              <a:rPr lang="en-IN" sz="1800" dirty="0" smtClean="0"/>
              <a:t>conclusions </a:t>
            </a:r>
            <a:endParaRPr lang="en-IN" sz="1800" dirty="0" smtClean="0"/>
          </a:p>
          <a:p>
            <a:pPr marL="857250" lvl="1" indent="-457200" algn="just">
              <a:buFont typeface="Wingdings" pitchFamily="2" charset="2"/>
              <a:buChar char="§"/>
            </a:pPr>
            <a:r>
              <a:rPr lang="en-IN" sz="1800" dirty="0" smtClean="0"/>
              <a:t> </a:t>
            </a:r>
            <a:r>
              <a:rPr lang="en-IN" sz="1800" dirty="0" smtClean="0"/>
              <a:t>All </a:t>
            </a:r>
            <a:r>
              <a:rPr lang="en-IN" sz="1800" dirty="0"/>
              <a:t>children in the classroom </a:t>
            </a:r>
            <a:r>
              <a:rPr lang="en-IN" sz="1800" dirty="0" smtClean="0"/>
              <a:t>ought to  </a:t>
            </a:r>
            <a:r>
              <a:rPr lang="en-IN" sz="1800" dirty="0"/>
              <a:t>have the opportunity to use the </a:t>
            </a:r>
            <a:r>
              <a:rPr lang="en-IN" sz="1800" b="1" dirty="0"/>
              <a:t>same book. </a:t>
            </a:r>
            <a:endParaRPr lang="en-IN" sz="1800" b="1" dirty="0" smtClean="0"/>
          </a:p>
          <a:p>
            <a:pPr marL="857250" lvl="1" indent="-457200" algn="just">
              <a:buFont typeface="Arial" pitchFamily="34" charset="0"/>
              <a:buChar char="•"/>
            </a:pPr>
            <a:r>
              <a:rPr lang="en-IN" sz="1800" dirty="0"/>
              <a:t>T</a:t>
            </a:r>
            <a:r>
              <a:rPr lang="en-IN" sz="1800" dirty="0" smtClean="0"/>
              <a:t>ransaction </a:t>
            </a:r>
            <a:r>
              <a:rPr lang="en-IN" sz="1800" dirty="0"/>
              <a:t>of syllabus </a:t>
            </a:r>
            <a:r>
              <a:rPr lang="en-IN" sz="1800" b="1" dirty="0"/>
              <a:t>only</a:t>
            </a:r>
            <a:r>
              <a:rPr lang="en-IN" sz="1800" dirty="0"/>
              <a:t> through prescribed textbooks leads to disenchantment which </a:t>
            </a:r>
            <a:r>
              <a:rPr lang="en-IN" sz="1800" dirty="0" smtClean="0"/>
              <a:t> often inhibits </a:t>
            </a:r>
            <a:r>
              <a:rPr lang="en-IN" sz="1800" dirty="0"/>
              <a:t>reading for pleasure. </a:t>
            </a:r>
            <a:endParaRPr lang="en-IN" sz="1800" dirty="0" smtClean="0"/>
          </a:p>
          <a:p>
            <a:pPr marL="857250" lvl="1" indent="-457200" algn="just">
              <a:buFont typeface="Arial" pitchFamily="34" charset="0"/>
              <a:buChar char="•"/>
            </a:pPr>
            <a:r>
              <a:rPr lang="en-IN" sz="1800" dirty="0" smtClean="0"/>
              <a:t>Therefore </a:t>
            </a:r>
            <a:r>
              <a:rPr lang="en-IN" sz="1800" dirty="0"/>
              <a:t>there is a need to </a:t>
            </a:r>
            <a:r>
              <a:rPr lang="en-IN" sz="1800" b="1" dirty="0">
                <a:solidFill>
                  <a:srgbClr val="FF0000"/>
                </a:solidFill>
              </a:rPr>
              <a:t>go beyond textbooks and highlight the significance of supplementary reading. </a:t>
            </a:r>
            <a:endParaRPr lang="en-IN" sz="1800" b="1" dirty="0" smtClean="0">
              <a:solidFill>
                <a:srgbClr val="FF0000"/>
              </a:solidFill>
            </a:endParaRPr>
          </a:p>
          <a:p>
            <a:pPr marL="857250" lvl="1" indent="-457200" algn="just">
              <a:buFont typeface="Arial" pitchFamily="34" charset="0"/>
              <a:buChar char="•"/>
            </a:pPr>
            <a:r>
              <a:rPr lang="en-IN" sz="1800" dirty="0"/>
              <a:t>T</a:t>
            </a:r>
            <a:r>
              <a:rPr lang="en-IN" sz="1800" dirty="0" smtClean="0"/>
              <a:t>he </a:t>
            </a:r>
            <a:r>
              <a:rPr lang="en-IN" sz="1800" dirty="0"/>
              <a:t>use of one book for </a:t>
            </a:r>
            <a:r>
              <a:rPr lang="en-IN" sz="1800" b="1" dirty="0"/>
              <a:t>all builds a sense of confidence </a:t>
            </a:r>
            <a:r>
              <a:rPr lang="en-IN" sz="1800" dirty="0">
                <a:solidFill>
                  <a:srgbClr val="FF0000"/>
                </a:solidFill>
              </a:rPr>
              <a:t>and camaraderie</a:t>
            </a:r>
            <a:r>
              <a:rPr lang="en-IN" sz="1800" dirty="0"/>
              <a:t> among peers, leading to inclusive societies. </a:t>
            </a:r>
            <a:endParaRPr lang="en-IN" sz="1800" dirty="0" smtClean="0"/>
          </a:p>
          <a:p>
            <a:pPr marL="857250" lvl="1" indent="-457200" algn="just">
              <a:buFont typeface="Arial" pitchFamily="34" charset="0"/>
              <a:buChar char="•"/>
            </a:pPr>
            <a:r>
              <a:rPr lang="en-IN" sz="1800" dirty="0" smtClean="0"/>
              <a:t>This </a:t>
            </a:r>
            <a:r>
              <a:rPr lang="en-IN" sz="1800" dirty="0"/>
              <a:t>can be </a:t>
            </a:r>
            <a:r>
              <a:rPr lang="en-IN" sz="1800" dirty="0" smtClean="0"/>
              <a:t>achieved through the use </a:t>
            </a:r>
            <a:r>
              <a:rPr lang="en-IN" sz="1800" dirty="0"/>
              <a:t>of assistive technologies and incorporating principles of Universal Design for Learning (UDL) in the books. </a:t>
            </a:r>
          </a:p>
        </p:txBody>
      </p:sp>
    </p:spTree>
    <p:extLst>
      <p:ext uri="{BB962C8B-B14F-4D97-AF65-F5344CB8AC3E}">
        <p14:creationId xmlns="" xmlns:p14="http://schemas.microsoft.com/office/powerpoint/2010/main" val="31270033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marL="457200" indent="-457200" algn="ctr" eaLnBrk="1" hangingPunct="1"/>
            <a:r>
              <a:rPr lang="en-IN" sz="2400" dirty="0" smtClean="0">
                <a:latin typeface="Arial" charset="0"/>
              </a:rPr>
              <a:t/>
            </a:r>
            <a:br>
              <a:rPr lang="en-IN" sz="2400" dirty="0" smtClean="0">
                <a:latin typeface="Arial" charset="0"/>
              </a:rPr>
            </a:br>
            <a:r>
              <a:rPr lang="en-IN" sz="2400" dirty="0" smtClean="0">
                <a:latin typeface="Arial" charset="0"/>
              </a:rPr>
              <a:t>Adapting the </a:t>
            </a:r>
            <a:r>
              <a:rPr lang="en-IN" sz="2800" i="1" dirty="0" smtClean="0">
                <a:latin typeface="Arial" charset="0"/>
              </a:rPr>
              <a:t>Barkhaa </a:t>
            </a:r>
            <a:r>
              <a:rPr lang="en-IN" sz="2800" dirty="0" smtClean="0">
                <a:latin typeface="Arial" charset="0"/>
              </a:rPr>
              <a:t>Series</a:t>
            </a:r>
            <a:r>
              <a:rPr lang="en-IN" sz="2400" dirty="0" smtClean="0">
                <a:solidFill>
                  <a:srgbClr val="C00000"/>
                </a:solidFill>
                <a:latin typeface="Arial" charset="0"/>
              </a:rPr>
              <a:t/>
            </a:r>
            <a:br>
              <a:rPr lang="en-IN" sz="2400" dirty="0" smtClean="0">
                <a:solidFill>
                  <a:srgbClr val="C00000"/>
                </a:solidFill>
                <a:latin typeface="Arial" charset="0"/>
              </a:rPr>
            </a:br>
            <a:endParaRPr lang="en-US" sz="2400" dirty="0" smtClean="0">
              <a:latin typeface="Arial" charset="0"/>
            </a:endParaRPr>
          </a:p>
        </p:txBody>
      </p:sp>
      <p:sp>
        <p:nvSpPr>
          <p:cNvPr id="3" name="Text Placeholder 2"/>
          <p:cNvSpPr>
            <a:spLocks noGrp="1"/>
          </p:cNvSpPr>
          <p:nvPr>
            <p:ph type="body" sz="quarter" idx="4294967295"/>
          </p:nvPr>
        </p:nvSpPr>
        <p:spPr>
          <a:xfrm>
            <a:off x="107504" y="1196752"/>
            <a:ext cx="8856984" cy="5661248"/>
          </a:xfrm>
        </p:spPr>
        <p:txBody>
          <a:bodyPr rtlCol="0">
            <a:noAutofit/>
          </a:bodyPr>
          <a:lstStyle/>
          <a:p>
            <a:pPr marL="231775" indent="-231775" algn="just">
              <a:defRPr/>
            </a:pPr>
            <a:r>
              <a:rPr lang="en-IN" sz="2000" dirty="0" smtClean="0">
                <a:solidFill>
                  <a:srgbClr val="C00000"/>
                </a:solidFill>
              </a:rPr>
              <a:t>Rationale (why the adaptations?)</a:t>
            </a:r>
            <a:endParaRPr lang="en-IN" sz="2000" dirty="0">
              <a:solidFill>
                <a:srgbClr val="C00000"/>
              </a:solidFill>
            </a:endParaRPr>
          </a:p>
          <a:p>
            <a:pPr marL="285750" indent="-285750">
              <a:buFont typeface="Arial" pitchFamily="34" charset="0"/>
              <a:buChar char="•"/>
              <a:defRPr/>
            </a:pPr>
            <a:r>
              <a:rPr lang="en-IN" sz="2000" dirty="0"/>
              <a:t>To provide supplementary reading material  for  early graders in inclusive classrooms according to Universal Design for Learning (UDL) </a:t>
            </a:r>
            <a:r>
              <a:rPr lang="en-IN" sz="2000" dirty="0" smtClean="0"/>
              <a:t>principles.</a:t>
            </a:r>
          </a:p>
          <a:p>
            <a:pPr marL="285750" indent="-285750">
              <a:buFont typeface="Arial" pitchFamily="34" charset="0"/>
              <a:buChar char="•"/>
              <a:defRPr/>
            </a:pPr>
            <a:r>
              <a:rPr lang="en-IN" sz="2000" dirty="0" smtClean="0"/>
              <a:t> </a:t>
            </a:r>
            <a:r>
              <a:rPr lang="en-IN" sz="2000" dirty="0"/>
              <a:t>Respecting diverse reading ways and </a:t>
            </a:r>
            <a:r>
              <a:rPr lang="en-IN" sz="2000" dirty="0" smtClean="0"/>
              <a:t>choices</a:t>
            </a:r>
          </a:p>
          <a:p>
            <a:pPr marL="285750" indent="-285750">
              <a:buFont typeface="Arial" pitchFamily="34" charset="0"/>
              <a:buChar char="•"/>
              <a:defRPr/>
            </a:pPr>
            <a:r>
              <a:rPr lang="en-IN" sz="2000" dirty="0"/>
              <a:t>P</a:t>
            </a:r>
            <a:r>
              <a:rPr lang="en-IN" sz="2000" dirty="0" smtClean="0"/>
              <a:t>rovide </a:t>
            </a:r>
            <a:r>
              <a:rPr lang="en-IN" sz="2000" dirty="0"/>
              <a:t>all young readers’ including CWSN, access to Barkhaa as a reading material </a:t>
            </a:r>
          </a:p>
          <a:p>
            <a:pPr marL="285750" indent="-285750">
              <a:buFont typeface="Arial" pitchFamily="34" charset="0"/>
              <a:buChar char="•"/>
              <a:defRPr/>
            </a:pPr>
            <a:r>
              <a:rPr lang="en-IN" sz="2000" dirty="0" smtClean="0"/>
              <a:t>To </a:t>
            </a:r>
            <a:r>
              <a:rPr lang="en-IN" sz="2000" dirty="0"/>
              <a:t>give multi-sensory experiences to the readers (Tactile, audio and video</a:t>
            </a:r>
            <a:r>
              <a:rPr lang="en-IN" sz="2000" dirty="0" smtClean="0"/>
              <a:t>)</a:t>
            </a:r>
          </a:p>
          <a:p>
            <a:pPr marL="285750" indent="-285750" algn="just">
              <a:buFont typeface="Arial" pitchFamily="34" charset="0"/>
              <a:buChar char="•"/>
            </a:pPr>
            <a:endParaRPr lang="en-IN" sz="2000" dirty="0" smtClean="0"/>
          </a:p>
          <a:p>
            <a:pPr algn="just"/>
            <a:r>
              <a:rPr lang="en-IN" sz="3200" dirty="0" smtClean="0">
                <a:solidFill>
                  <a:srgbClr val="FF0000"/>
                </a:solidFill>
                <a:latin typeface="Garamond" pitchFamily="18" charset="0"/>
              </a:rPr>
              <a:t>First </a:t>
            </a:r>
            <a:r>
              <a:rPr lang="en-IN" sz="3200" dirty="0">
                <a:solidFill>
                  <a:srgbClr val="FF0000"/>
                </a:solidFill>
                <a:latin typeface="Garamond" pitchFamily="18" charset="0"/>
              </a:rPr>
              <a:t>time </a:t>
            </a:r>
            <a:r>
              <a:rPr lang="en-IN" sz="3200" dirty="0" smtClean="0">
                <a:solidFill>
                  <a:srgbClr val="FF0000"/>
                </a:solidFill>
                <a:latin typeface="Garamond" pitchFamily="18" charset="0"/>
              </a:rPr>
              <a:t>NCERT has ventured </a:t>
            </a:r>
            <a:r>
              <a:rPr lang="en-IN" sz="3200" dirty="0">
                <a:solidFill>
                  <a:srgbClr val="FF0000"/>
                </a:solidFill>
                <a:latin typeface="Garamond" pitchFamily="18" charset="0"/>
              </a:rPr>
              <a:t>into the area of adapting reading material for early graders according to UDL </a:t>
            </a:r>
            <a:r>
              <a:rPr lang="en-IN" sz="3200" dirty="0" smtClean="0">
                <a:solidFill>
                  <a:srgbClr val="FF0000"/>
                </a:solidFill>
                <a:latin typeface="Garamond" pitchFamily="18" charset="0"/>
              </a:rPr>
              <a:t>principles</a:t>
            </a:r>
            <a:r>
              <a:rPr lang="en-IN" sz="2400" dirty="0" smtClean="0">
                <a:solidFill>
                  <a:srgbClr val="00B050"/>
                </a:solidFill>
                <a:latin typeface="Garamond" pitchFamily="18" charset="0"/>
              </a:rPr>
              <a:t>.</a:t>
            </a:r>
            <a:endParaRPr lang="en-IN" sz="2400" dirty="0">
              <a:solidFill>
                <a:srgbClr val="00B050"/>
              </a:solidFill>
              <a:latin typeface="Garamond" pitchFamily="18" charset="0"/>
            </a:endParaRPr>
          </a:p>
          <a:p>
            <a:pPr marL="285750" indent="-285750" algn="just">
              <a:buFont typeface="Arial" pitchFamily="34" charset="0"/>
              <a:buChar char="•"/>
            </a:pPr>
            <a:endParaRPr lang="en-IN" sz="2000" dirty="0"/>
          </a:p>
          <a:p>
            <a:pPr>
              <a:defRPr/>
            </a:pPr>
            <a:endParaRPr lang="en-IN" sz="1800" dirty="0">
              <a:solidFill>
                <a:srgbClr val="FF0000"/>
              </a:solidFill>
            </a:endParaRPr>
          </a:p>
          <a:p>
            <a:pPr>
              <a:defRPr/>
            </a:pPr>
            <a:endParaRPr lang="en-IN" sz="800" dirty="0"/>
          </a:p>
          <a:p>
            <a:pPr marL="0" indent="0" eaLnBrk="1" fontAlgn="auto" hangingPunct="1">
              <a:spcAft>
                <a:spcPts val="0"/>
              </a:spcAft>
              <a:buFont typeface="Arial" pitchFamily="34" charset="0"/>
              <a:buNone/>
              <a:defRPr/>
            </a:pPr>
            <a:endParaRPr dirty="0"/>
          </a:p>
        </p:txBody>
      </p:sp>
    </p:spTree>
    <p:extLst>
      <p:ext uri="{BB962C8B-B14F-4D97-AF65-F5344CB8AC3E}">
        <p14:creationId xmlns="" xmlns:p14="http://schemas.microsoft.com/office/powerpoint/2010/main" val="4257296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cs typeface="Aharoni" pitchFamily="2" charset="-79"/>
              </a:rPr>
              <a:t>Adapted </a:t>
            </a:r>
            <a:r>
              <a:rPr lang="en-IN" sz="2400" i="1" dirty="0">
                <a:cs typeface="Aharoni" pitchFamily="2" charset="-79"/>
              </a:rPr>
              <a:t>Barkhaa</a:t>
            </a:r>
            <a:r>
              <a:rPr lang="en-IN" sz="2400" dirty="0">
                <a:cs typeface="Aharoni" pitchFamily="2" charset="-79"/>
              </a:rPr>
              <a:t> - A Reading Series for ‘All’</a:t>
            </a:r>
            <a:endParaRPr lang="en-IN" sz="2400" dirty="0"/>
          </a:p>
        </p:txBody>
      </p:sp>
      <p:sp>
        <p:nvSpPr>
          <p:cNvPr id="3" name="Text Placeholder 2"/>
          <p:cNvSpPr>
            <a:spLocks noGrp="1"/>
          </p:cNvSpPr>
          <p:nvPr>
            <p:ph type="body" sz="quarter" idx="10"/>
          </p:nvPr>
        </p:nvSpPr>
        <p:spPr>
          <a:xfrm>
            <a:off x="142844" y="1214422"/>
            <a:ext cx="5429288" cy="4786346"/>
          </a:xfrm>
          <a:solidFill>
            <a:srgbClr val="CCE3F4"/>
          </a:solidFill>
        </p:spPr>
        <p:txBody>
          <a:bodyPr/>
          <a:lstStyle/>
          <a:p>
            <a:pPr marL="231775" lvl="0" indent="-231775">
              <a:defRPr/>
            </a:pPr>
            <a:r>
              <a:rPr lang="en-IN" sz="2400" dirty="0" smtClean="0">
                <a:solidFill>
                  <a:srgbClr val="C00000"/>
                </a:solidFill>
              </a:rPr>
              <a:t>Unique Features</a:t>
            </a:r>
          </a:p>
          <a:p>
            <a:pPr marL="342900" lvl="0" indent="-342900">
              <a:spcAft>
                <a:spcPts val="600"/>
              </a:spcAft>
              <a:buFont typeface="Arial" pitchFamily="34" charset="0"/>
              <a:buChar char="•"/>
              <a:defRPr/>
            </a:pPr>
            <a:r>
              <a:rPr lang="en-IN" sz="2000" dirty="0" smtClean="0">
                <a:solidFill>
                  <a:prstClr val="black"/>
                </a:solidFill>
              </a:rPr>
              <a:t>Accessible and customised reading material </a:t>
            </a:r>
            <a:r>
              <a:rPr lang="en-IN" sz="2000" dirty="0">
                <a:solidFill>
                  <a:srgbClr val="C00000"/>
                </a:solidFill>
              </a:rPr>
              <a:t>addressing  unique learning </a:t>
            </a:r>
            <a:r>
              <a:rPr lang="en-IN" sz="2000" dirty="0" smtClean="0">
                <a:solidFill>
                  <a:srgbClr val="C00000"/>
                </a:solidFill>
              </a:rPr>
              <a:t>needs</a:t>
            </a:r>
            <a:r>
              <a:rPr lang="en-IN" sz="2000" dirty="0" smtClean="0">
                <a:solidFill>
                  <a:srgbClr val="00B050"/>
                </a:solidFill>
              </a:rPr>
              <a:t> </a:t>
            </a:r>
            <a:r>
              <a:rPr lang="en-IN" sz="2000" dirty="0">
                <a:solidFill>
                  <a:prstClr val="black"/>
                </a:solidFill>
              </a:rPr>
              <a:t>for all young readers including CWSN </a:t>
            </a:r>
          </a:p>
          <a:p>
            <a:pPr marL="342900" indent="-342900">
              <a:spcAft>
                <a:spcPts val="600"/>
              </a:spcAft>
              <a:buFont typeface="Arial" pitchFamily="34" charset="0"/>
              <a:buChar char="•"/>
              <a:defRPr/>
            </a:pPr>
            <a:r>
              <a:rPr lang="en-IN" sz="2000" dirty="0">
                <a:solidFill>
                  <a:prstClr val="black"/>
                </a:solidFill>
              </a:rPr>
              <a:t>All 40 Booklets are adapted both </a:t>
            </a:r>
            <a:r>
              <a:rPr lang="en-IN" sz="2000" dirty="0">
                <a:solidFill>
                  <a:srgbClr val="C00000"/>
                </a:solidFill>
              </a:rPr>
              <a:t>in PRINT and DIGITAL VERSION  </a:t>
            </a:r>
            <a:r>
              <a:rPr lang="en-IN" sz="2000" dirty="0">
                <a:solidFill>
                  <a:prstClr val="black"/>
                </a:solidFill>
              </a:rPr>
              <a:t>according to UDL </a:t>
            </a:r>
            <a:r>
              <a:rPr lang="en-IN" sz="2000" dirty="0">
                <a:solidFill>
                  <a:srgbClr val="C00000"/>
                </a:solidFill>
              </a:rPr>
              <a:t>while retaining the essence of the original Barkhaa </a:t>
            </a:r>
            <a:r>
              <a:rPr lang="en-IN" sz="2000" dirty="0" smtClean="0">
                <a:solidFill>
                  <a:srgbClr val="C00000"/>
                </a:solidFill>
              </a:rPr>
              <a:t>series</a:t>
            </a:r>
          </a:p>
          <a:p>
            <a:pPr marL="342900" indent="-342900">
              <a:spcAft>
                <a:spcPts val="600"/>
              </a:spcAft>
              <a:buFont typeface="Arial" pitchFamily="34" charset="0"/>
              <a:buChar char="•"/>
              <a:defRPr/>
            </a:pPr>
            <a:r>
              <a:rPr lang="en-IN" sz="2000" dirty="0">
                <a:solidFill>
                  <a:schemeClr val="tx1"/>
                </a:solidFill>
              </a:rPr>
              <a:t>Digital version has been released by the Hon’ble State Minister of MHRD on the 56</a:t>
            </a:r>
            <a:r>
              <a:rPr lang="en-IN" sz="2000" baseline="30000" dirty="0">
                <a:solidFill>
                  <a:schemeClr val="tx1"/>
                </a:solidFill>
              </a:rPr>
              <a:t>th</a:t>
            </a:r>
            <a:r>
              <a:rPr lang="en-IN" sz="2000" dirty="0">
                <a:solidFill>
                  <a:schemeClr val="tx1"/>
                </a:solidFill>
              </a:rPr>
              <a:t> Foundation Day of NCERT (1</a:t>
            </a:r>
            <a:r>
              <a:rPr lang="en-IN" sz="2000" baseline="30000" dirty="0">
                <a:solidFill>
                  <a:schemeClr val="tx1"/>
                </a:solidFill>
              </a:rPr>
              <a:t>st</a:t>
            </a:r>
            <a:r>
              <a:rPr lang="en-IN" sz="2000" dirty="0">
                <a:solidFill>
                  <a:schemeClr val="tx1"/>
                </a:solidFill>
              </a:rPr>
              <a:t> September, 2016).</a:t>
            </a:r>
          </a:p>
          <a:p>
            <a:pPr marL="342900" indent="-342900">
              <a:spcAft>
                <a:spcPts val="600"/>
              </a:spcAft>
              <a:buFont typeface="Arial" pitchFamily="34" charset="0"/>
              <a:buChar char="•"/>
              <a:defRPr/>
            </a:pPr>
            <a:endParaRPr lang="en-IN" sz="2000" dirty="0">
              <a:solidFill>
                <a:srgbClr val="00B050"/>
              </a:solidFill>
            </a:endParaRPr>
          </a:p>
          <a:p>
            <a:pPr marL="342900" lvl="0" indent="-342900">
              <a:spcAft>
                <a:spcPts val="600"/>
              </a:spcAft>
              <a:buFont typeface="Arial" pitchFamily="34" charset="0"/>
              <a:buChar char="•"/>
              <a:defRPr/>
            </a:pPr>
            <a:endParaRPr lang="en-IN" sz="2000" dirty="0" smtClean="0">
              <a:solidFill>
                <a:prstClr val="black"/>
              </a:solidFill>
            </a:endParaRPr>
          </a:p>
          <a:p>
            <a:pPr>
              <a:spcAft>
                <a:spcPts val="600"/>
              </a:spcAft>
              <a:defRPr/>
            </a:pPr>
            <a:endParaRPr lang="en-IN" sz="2000" dirty="0" smtClean="0">
              <a:solidFill>
                <a:prstClr val="black"/>
              </a:solidFill>
            </a:endParaRPr>
          </a:p>
          <a:p>
            <a:pPr marL="225425" lvl="0" indent="-225425">
              <a:defRPr/>
            </a:pPr>
            <a:endParaRPr lang="en-IN" sz="2000" dirty="0" smtClean="0">
              <a:solidFill>
                <a:srgbClr val="00B050"/>
              </a:solidFill>
            </a:endParaRPr>
          </a:p>
          <a:p>
            <a:pPr marL="225425" lvl="0" indent="-225425">
              <a:buFont typeface="Arial" pitchFamily="34" charset="0"/>
              <a:buChar char="•"/>
              <a:defRPr/>
            </a:pPr>
            <a:endParaRPr lang="en-IN" sz="1050" dirty="0">
              <a:solidFill>
                <a:srgbClr val="00B050"/>
              </a:solidFill>
            </a:endParaRPr>
          </a:p>
        </p:txBody>
      </p:sp>
      <p:sp>
        <p:nvSpPr>
          <p:cNvPr id="4" name="Rectangle 3"/>
          <p:cNvSpPr/>
          <p:nvPr/>
        </p:nvSpPr>
        <p:spPr>
          <a:xfrm>
            <a:off x="5857884" y="3621006"/>
            <a:ext cx="3071834" cy="2308324"/>
          </a:xfrm>
          <a:prstGeom prst="rect">
            <a:avLst/>
          </a:prstGeom>
          <a:solidFill>
            <a:schemeClr val="accent3">
              <a:lumMod val="50000"/>
            </a:schemeClr>
          </a:solidFill>
        </p:spPr>
        <p:txBody>
          <a:bodyPr wrap="square">
            <a:spAutoFit/>
          </a:bodyPr>
          <a:lstStyle/>
          <a:p>
            <a:pPr algn="ctr">
              <a:defRPr/>
            </a:pPr>
            <a:r>
              <a:rPr lang="en-IN" sz="3600" b="1" i="1" dirty="0">
                <a:solidFill>
                  <a:srgbClr val="FFFFFF"/>
                </a:solidFill>
              </a:rPr>
              <a:t>All children read ‘one book’- true inclusion</a:t>
            </a:r>
            <a:endParaRPr lang="en-US" sz="3600" b="1" dirty="0">
              <a:solidFill>
                <a:srgbClr val="FFFFFF"/>
              </a:solidFill>
            </a:endParaRPr>
          </a:p>
        </p:txBody>
      </p:sp>
      <p:pic>
        <p:nvPicPr>
          <p:cNvPr id="1026" name="Picture 2" descr="C:\Users\anupamahuja\Desktop\Barkha series Project\Data for prototype\pictures for flahs cards\Adadpted barkhaa bopok\scan000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929322" y="1285860"/>
            <a:ext cx="2949569" cy="165732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3691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400" dirty="0" smtClean="0">
                <a:solidFill>
                  <a:srgbClr val="FFFFFF"/>
                </a:solidFill>
              </a:rPr>
              <a:t>UNIQUE INITIATIVE </a:t>
            </a:r>
            <a:endParaRPr lang="en-US" sz="2400" dirty="0"/>
          </a:p>
        </p:txBody>
      </p:sp>
      <p:sp>
        <p:nvSpPr>
          <p:cNvPr id="3" name="Content Placeholder 2"/>
          <p:cNvSpPr>
            <a:spLocks noGrp="1"/>
          </p:cNvSpPr>
          <p:nvPr>
            <p:ph idx="4294967295"/>
          </p:nvPr>
        </p:nvSpPr>
        <p:spPr>
          <a:xfrm>
            <a:off x="214282" y="1142984"/>
            <a:ext cx="8229600" cy="5257800"/>
          </a:xfrm>
        </p:spPr>
        <p:txBody>
          <a:bodyPr>
            <a:normAutofit/>
          </a:bodyPr>
          <a:lstStyle/>
          <a:p>
            <a:r>
              <a:rPr lang="en-IN" sz="2800" dirty="0" smtClean="0"/>
              <a:t>Preparing reading </a:t>
            </a:r>
            <a:r>
              <a:rPr lang="en-IN" sz="2800" dirty="0"/>
              <a:t>material for early </a:t>
            </a:r>
            <a:r>
              <a:rPr lang="en-IN" sz="2800" dirty="0" smtClean="0"/>
              <a:t>graders</a:t>
            </a:r>
            <a:r>
              <a:rPr lang="en-IN" sz="2800" dirty="0"/>
              <a:t> </a:t>
            </a:r>
            <a:r>
              <a:rPr lang="en-IN" sz="2800" dirty="0" smtClean="0"/>
              <a:t>according to Universal Design for Learning (</a:t>
            </a:r>
            <a:r>
              <a:rPr lang="en-IN" sz="2800" dirty="0" smtClean="0">
                <a:latin typeface="+mj-lt"/>
              </a:rPr>
              <a:t>UDL) principles</a:t>
            </a:r>
            <a:endParaRPr lang="en-IN" sz="2000" dirty="0" smtClean="0"/>
          </a:p>
          <a:p>
            <a:pPr marL="0" indent="0" algn="just">
              <a:buNone/>
            </a:pPr>
            <a:endParaRPr lang="en-IN" sz="2000" dirty="0"/>
          </a:p>
        </p:txBody>
      </p:sp>
      <p:pic>
        <p:nvPicPr>
          <p:cNvPr id="6" name="Picture 2" descr="C:\Users\anupamahuja\Desktop\Barkha series Project\Presentations B.S\Presenyation data\UDL edited pic.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2794574"/>
            <a:ext cx="8534400" cy="391102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6858000" y="2390633"/>
            <a:ext cx="1066800" cy="584775"/>
          </a:xfrm>
          <a:prstGeom prst="rect">
            <a:avLst/>
          </a:prstGeom>
          <a:noFill/>
        </p:spPr>
        <p:txBody>
          <a:bodyPr wrap="square" rtlCol="0">
            <a:spAutoFit/>
          </a:bodyPr>
          <a:lstStyle/>
          <a:p>
            <a:r>
              <a:rPr lang="en-IN" sz="3200" b="1" dirty="0">
                <a:solidFill>
                  <a:srgbClr val="00B050"/>
                </a:solidFill>
              </a:rPr>
              <a:t>UDL</a:t>
            </a:r>
          </a:p>
        </p:txBody>
      </p:sp>
    </p:spTree>
    <p:extLst>
      <p:ext uri="{BB962C8B-B14F-4D97-AF65-F5344CB8AC3E}">
        <p14:creationId xmlns:p14="http://schemas.microsoft.com/office/powerpoint/2010/main" xmlns="" val="34623939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0"/>
            <a:ext cx="8229600" cy="1000108"/>
          </a:xfrm>
          <a:noFill/>
          <a:ln w="12700">
            <a:noFill/>
            <a:miter lim="800000"/>
            <a:headEnd/>
            <a:tailEnd/>
          </a:ln>
          <a:effectLst/>
        </p:spPr>
        <p:txBody>
          <a:bodyPr/>
          <a:lstStyle/>
          <a:p>
            <a:pPr algn="l">
              <a:lnSpc>
                <a:spcPct val="80000"/>
              </a:lnSpc>
              <a:spcBef>
                <a:spcPct val="50000"/>
              </a:spcBef>
              <a:buSzPct val="70000"/>
              <a:defRPr/>
            </a:pPr>
            <a:r>
              <a:rPr lang="en-US" sz="3200" b="1" dirty="0" smtClean="0">
                <a:solidFill>
                  <a:schemeClr val="bg1"/>
                </a:solidFill>
                <a:latin typeface="Arial" charset="0"/>
                <a:ea typeface="+mn-ea"/>
                <a:cs typeface="Arial" charset="0"/>
              </a:rPr>
              <a:t>“</a:t>
            </a:r>
            <a:r>
              <a:rPr lang="en-US" sz="3200" b="1" i="1" dirty="0" smtClean="0">
                <a:solidFill>
                  <a:schemeClr val="bg1"/>
                </a:solidFill>
                <a:latin typeface="Arial" charset="0"/>
                <a:ea typeface="+mn-ea"/>
                <a:cs typeface="Arial" charset="0"/>
              </a:rPr>
              <a:t>All </a:t>
            </a:r>
            <a:r>
              <a:rPr lang="en-US" sz="3200" i="1" dirty="0">
                <a:latin typeface="Arial" charset="0"/>
                <a:ea typeface="+mn-ea"/>
                <a:cs typeface="Arial" charset="0"/>
              </a:rPr>
              <a:t>f</a:t>
            </a:r>
            <a:r>
              <a:rPr lang="en-US" sz="3200" b="1" i="1" dirty="0" smtClean="0">
                <a:solidFill>
                  <a:schemeClr val="bg1"/>
                </a:solidFill>
                <a:latin typeface="Arial" charset="0"/>
                <a:ea typeface="+mn-ea"/>
                <a:cs typeface="Arial" charset="0"/>
              </a:rPr>
              <a:t>or </a:t>
            </a:r>
            <a:r>
              <a:rPr lang="en-US" sz="3200" i="1" dirty="0">
                <a:latin typeface="Arial" charset="0"/>
                <a:ea typeface="+mn-ea"/>
                <a:cs typeface="Arial" charset="0"/>
              </a:rPr>
              <a:t>t</a:t>
            </a:r>
            <a:r>
              <a:rPr lang="en-US" sz="3200" b="1" i="1" dirty="0" smtClean="0">
                <a:solidFill>
                  <a:schemeClr val="bg1"/>
                </a:solidFill>
                <a:latin typeface="Arial" charset="0"/>
                <a:ea typeface="+mn-ea"/>
                <a:cs typeface="Arial" charset="0"/>
              </a:rPr>
              <a:t>he </a:t>
            </a:r>
            <a:r>
              <a:rPr lang="en-US" sz="3200" b="1" i="1" dirty="0">
                <a:solidFill>
                  <a:schemeClr val="bg1"/>
                </a:solidFill>
                <a:latin typeface="Arial" charset="0"/>
                <a:ea typeface="+mn-ea"/>
                <a:cs typeface="Arial" charset="0"/>
              </a:rPr>
              <a:t>Children  for All the </a:t>
            </a:r>
            <a:r>
              <a:rPr lang="en-US" sz="3200" b="1" i="1" dirty="0" smtClean="0">
                <a:solidFill>
                  <a:schemeClr val="bg1"/>
                </a:solidFill>
                <a:latin typeface="Arial" charset="0"/>
                <a:ea typeface="+mn-ea"/>
                <a:cs typeface="Arial" charset="0"/>
              </a:rPr>
              <a:t>Children</a:t>
            </a:r>
            <a:r>
              <a:rPr lang="en-US" sz="3200" b="1" dirty="0" smtClean="0">
                <a:solidFill>
                  <a:schemeClr val="bg1"/>
                </a:solidFill>
                <a:latin typeface="Arial" charset="0"/>
                <a:ea typeface="+mn-ea"/>
                <a:cs typeface="Arial" charset="0"/>
              </a:rPr>
              <a:t>”  </a:t>
            </a:r>
            <a:endParaRPr lang="en-US" sz="3200" b="1" dirty="0">
              <a:solidFill>
                <a:schemeClr val="bg1"/>
              </a:solidFill>
              <a:latin typeface="Arial" charset="0"/>
              <a:ea typeface="+mn-ea"/>
              <a:cs typeface="Arial" charset="0"/>
            </a:endParaRPr>
          </a:p>
        </p:txBody>
      </p:sp>
      <p:pic>
        <p:nvPicPr>
          <p:cNvPr id="5123" name="Picture 4" descr="-asian-girl"/>
          <p:cNvPicPr>
            <a:picLocks noGrp="1" noChangeAspect="1" noChangeArrowheads="1"/>
          </p:cNvPicPr>
          <p:nvPr>
            <p:ph idx="1"/>
          </p:nvPr>
        </p:nvPicPr>
        <p:blipFill>
          <a:blip r:embed="rId2" cstate="print"/>
          <a:stretch>
            <a:fillRect/>
          </a:stretch>
        </p:blipFill>
        <p:spPr>
          <a:xfrm>
            <a:off x="6000760" y="1785926"/>
            <a:ext cx="2676698" cy="3657600"/>
          </a:xfrm>
        </p:spPr>
      </p:pic>
      <p:sp>
        <p:nvSpPr>
          <p:cNvPr id="4569093" name="Rectangle 3"/>
          <p:cNvSpPr>
            <a:spLocks noChangeArrowheads="1"/>
          </p:cNvSpPr>
          <p:nvPr/>
        </p:nvSpPr>
        <p:spPr bwMode="auto">
          <a:xfrm>
            <a:off x="285720" y="1428736"/>
            <a:ext cx="5000660" cy="2143140"/>
          </a:xfrm>
          <a:prstGeom prst="rect">
            <a:avLst/>
          </a:prstGeom>
          <a:solidFill>
            <a:schemeClr val="accent4">
              <a:lumMod val="20000"/>
              <a:lumOff val="80000"/>
            </a:schemeClr>
          </a:solidFill>
          <a:ln w="12700">
            <a:noFill/>
            <a:miter lim="800000"/>
            <a:headEnd/>
            <a:tailEnd/>
          </a:ln>
          <a:effectLst/>
        </p:spPr>
        <p:txBody>
          <a:bodyPr/>
          <a:lstStyle/>
          <a:p>
            <a:pPr marL="169863" indent="-169863">
              <a:lnSpc>
                <a:spcPct val="80000"/>
              </a:lnSpc>
              <a:spcBef>
                <a:spcPct val="50000"/>
              </a:spcBef>
              <a:buSzPct val="70000"/>
              <a:defRPr/>
            </a:pPr>
            <a:r>
              <a:rPr lang="en-US" sz="3200" b="1" dirty="0">
                <a:latin typeface="Arial" charset="0"/>
                <a:cs typeface="Arial" charset="0"/>
              </a:rPr>
              <a:t>Common belief </a:t>
            </a:r>
          </a:p>
          <a:p>
            <a:pPr>
              <a:lnSpc>
                <a:spcPct val="80000"/>
              </a:lnSpc>
              <a:spcBef>
                <a:spcPct val="50000"/>
              </a:spcBef>
              <a:buSzPct val="70000"/>
              <a:defRPr/>
            </a:pPr>
            <a:r>
              <a:rPr lang="en-US" sz="2800" dirty="0">
                <a:latin typeface="Arial" charset="0"/>
                <a:cs typeface="Arial" charset="0"/>
              </a:rPr>
              <a:t>ALL DIFFERENT  </a:t>
            </a:r>
            <a:endParaRPr lang="en-US" sz="2800" dirty="0" smtClean="0">
              <a:latin typeface="Arial" charset="0"/>
              <a:cs typeface="Arial" charset="0"/>
            </a:endParaRPr>
          </a:p>
          <a:p>
            <a:pPr>
              <a:lnSpc>
                <a:spcPct val="80000"/>
              </a:lnSpc>
              <a:spcBef>
                <a:spcPct val="50000"/>
              </a:spcBef>
              <a:buSzPct val="70000"/>
              <a:defRPr/>
            </a:pPr>
            <a:r>
              <a:rPr lang="en-US" sz="2800" dirty="0" smtClean="0">
                <a:latin typeface="Arial" charset="0"/>
                <a:cs typeface="Arial" charset="0"/>
              </a:rPr>
              <a:t>YET  </a:t>
            </a:r>
          </a:p>
          <a:p>
            <a:pPr>
              <a:lnSpc>
                <a:spcPct val="80000"/>
              </a:lnSpc>
              <a:spcBef>
                <a:spcPct val="50000"/>
              </a:spcBef>
              <a:buSzPct val="70000"/>
              <a:defRPr/>
            </a:pPr>
            <a:r>
              <a:rPr lang="en-US" sz="2800" dirty="0" smtClean="0">
                <a:latin typeface="Arial" charset="0"/>
                <a:cs typeface="Arial" charset="0"/>
              </a:rPr>
              <a:t>ALL </a:t>
            </a:r>
            <a:r>
              <a:rPr lang="en-US" sz="2800" dirty="0">
                <a:latin typeface="Arial" charset="0"/>
                <a:cs typeface="Arial" charset="0"/>
              </a:rPr>
              <a:t>EQUAL  </a:t>
            </a:r>
          </a:p>
        </p:txBody>
      </p:sp>
      <p:sp>
        <p:nvSpPr>
          <p:cNvPr id="6" name="TextBox 5"/>
          <p:cNvSpPr txBox="1"/>
          <p:nvPr/>
        </p:nvSpPr>
        <p:spPr>
          <a:xfrm>
            <a:off x="285720" y="4071942"/>
            <a:ext cx="5105400" cy="1938992"/>
          </a:xfrm>
          <a:prstGeom prst="rect">
            <a:avLst/>
          </a:prstGeom>
          <a:noFill/>
          <a:ln>
            <a:noFill/>
          </a:ln>
        </p:spPr>
        <p:txBody>
          <a:bodyPr wrap="square" rtlCol="0">
            <a:spAutoFit/>
          </a:bodyPr>
          <a:lstStyle/>
          <a:p>
            <a:r>
              <a:rPr lang="en-US" sz="2400" b="1" i="1" dirty="0" smtClean="0">
                <a:latin typeface="Times New Roman" pitchFamily="18" charset="0"/>
              </a:rPr>
              <a:t>Inclusive education addresses the needs of each individual learner  with special focus on those who are vulnerable to marginalization or exclusion</a:t>
            </a:r>
            <a:endParaRPr lang="en-US" sz="2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additive="base">
                                        <p:cTn id="7" dur="500" fill="hold"/>
                                        <p:tgtEl>
                                          <p:spTgt spid="5123"/>
                                        </p:tgtEl>
                                        <p:attrNameLst>
                                          <p:attrName>ppt_x</p:attrName>
                                        </p:attrNameLst>
                                      </p:cBhvr>
                                      <p:tavLst>
                                        <p:tav tm="0">
                                          <p:val>
                                            <p:strVal val="#ppt_x"/>
                                          </p:val>
                                        </p:tav>
                                        <p:tav tm="100000">
                                          <p:val>
                                            <p:strVal val="#ppt_x"/>
                                          </p:val>
                                        </p:tav>
                                      </p:tavLst>
                                    </p:anim>
                                    <p:anim calcmode="lin" valueType="num">
                                      <p:cBhvr additive="base">
                                        <p:cTn id="8"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69093"/>
                                        </p:tgtEl>
                                        <p:attrNameLst>
                                          <p:attrName>style.visibility</p:attrName>
                                        </p:attrNameLst>
                                      </p:cBhvr>
                                      <p:to>
                                        <p:strVal val="visible"/>
                                      </p:to>
                                    </p:set>
                                    <p:anim calcmode="lin" valueType="num">
                                      <p:cBhvr additive="base">
                                        <p:cTn id="13" dur="500" fill="hold"/>
                                        <p:tgtEl>
                                          <p:spTgt spid="4569093"/>
                                        </p:tgtEl>
                                        <p:attrNameLst>
                                          <p:attrName>ppt_x</p:attrName>
                                        </p:attrNameLst>
                                      </p:cBhvr>
                                      <p:tavLst>
                                        <p:tav tm="0">
                                          <p:val>
                                            <p:strVal val="#ppt_x"/>
                                          </p:val>
                                        </p:tav>
                                        <p:tav tm="100000">
                                          <p:val>
                                            <p:strVal val="#ppt_x"/>
                                          </p:val>
                                        </p:tav>
                                      </p:tavLst>
                                    </p:anim>
                                    <p:anim calcmode="lin" valueType="num">
                                      <p:cBhvr additive="base">
                                        <p:cTn id="14" dur="500" fill="hold"/>
                                        <p:tgtEl>
                                          <p:spTgt spid="456909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9093" grpId="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9000"/>
            <a:lum/>
          </a:blip>
          <a:srcRect/>
          <a:stretch>
            <a:fillRect l="-3000" r="-3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28934"/>
            <a:ext cx="7772400" cy="1049908"/>
          </a:xfrm>
          <a:ln>
            <a:noFill/>
          </a:ln>
        </p:spPr>
        <p:style>
          <a:lnRef idx="1">
            <a:schemeClr val="accent4"/>
          </a:lnRef>
          <a:fillRef idx="2">
            <a:schemeClr val="accent4"/>
          </a:fillRef>
          <a:effectRef idx="1">
            <a:schemeClr val="accent4"/>
          </a:effectRef>
          <a:fontRef idx="minor">
            <a:schemeClr val="dk1"/>
          </a:fontRef>
        </p:style>
        <p:txBody>
          <a:bodyPr/>
          <a:lstStyle/>
          <a:p>
            <a:pPr algn="ctr"/>
            <a:r>
              <a:rPr lang="en-IN" sz="3200" dirty="0" smtClean="0">
                <a:solidFill>
                  <a:srgbClr val="FF0000"/>
                </a:solidFill>
              </a:rPr>
              <a:t>Part IV </a:t>
            </a:r>
          </a:p>
          <a:p>
            <a:pPr algn="ctr"/>
            <a:r>
              <a:rPr lang="en-IN" sz="3200" dirty="0" smtClean="0">
                <a:solidFill>
                  <a:schemeClr val="accent4">
                    <a:lumMod val="75000"/>
                  </a:schemeClr>
                </a:solidFill>
              </a:rPr>
              <a:t>Print version- The Reading Series with Additional Features</a:t>
            </a:r>
            <a:endParaRPr lang="en-IN" dirty="0">
              <a:solidFill>
                <a:schemeClr val="accent4">
                  <a:lumMod val="75000"/>
                </a:schemeClr>
              </a:solidFill>
            </a:endParaRPr>
          </a:p>
        </p:txBody>
      </p:sp>
    </p:spTree>
    <p:extLst>
      <p:ext uri="{BB962C8B-B14F-4D97-AF65-F5344CB8AC3E}">
        <p14:creationId xmlns="" xmlns:p14="http://schemas.microsoft.com/office/powerpoint/2010/main" val="21489775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4"/>
          <p:cNvSpPr txBox="1">
            <a:spLocks noChangeArrowheads="1"/>
          </p:cNvSpPr>
          <p:nvPr/>
        </p:nvSpPr>
        <p:spPr bwMode="auto">
          <a:xfrm>
            <a:off x="1403648" y="908720"/>
            <a:ext cx="5345723" cy="153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IN" sz="1000" dirty="0">
              <a:solidFill>
                <a:srgbClr val="000000"/>
              </a:solidFill>
            </a:endParaRPr>
          </a:p>
        </p:txBody>
      </p:sp>
      <p:sp>
        <p:nvSpPr>
          <p:cNvPr id="6" name="Rectangle 5"/>
          <p:cNvSpPr/>
          <p:nvPr/>
        </p:nvSpPr>
        <p:spPr>
          <a:xfrm>
            <a:off x="539552" y="764704"/>
            <a:ext cx="8257764" cy="2308324"/>
          </a:xfrm>
          <a:prstGeom prst="rect">
            <a:avLst/>
          </a:prstGeom>
        </p:spPr>
        <p:txBody>
          <a:bodyPr wrap="square">
            <a:spAutoFit/>
          </a:bodyPr>
          <a:lstStyle/>
          <a:p>
            <a:pPr algn="ctr">
              <a:defRPr/>
            </a:pPr>
            <a:r>
              <a:rPr lang="en-IN" sz="3600" b="1" i="1" dirty="0">
                <a:solidFill>
                  <a:srgbClr val="FF0000"/>
                </a:solidFill>
                <a:latin typeface="Arial Rounded MT Bold" pitchFamily="34" charset="0"/>
                <a:cs typeface="Aharoni" pitchFamily="2" charset="-79"/>
              </a:rPr>
              <a:t/>
            </a:r>
            <a:br>
              <a:rPr lang="en-IN" sz="3600" b="1" i="1" dirty="0">
                <a:solidFill>
                  <a:srgbClr val="FF0000"/>
                </a:solidFill>
                <a:latin typeface="Arial Rounded MT Bold" pitchFamily="34" charset="0"/>
                <a:cs typeface="Aharoni" pitchFamily="2" charset="-79"/>
              </a:rPr>
            </a:br>
            <a:r>
              <a:rPr lang="en-IN" sz="3600" b="1" i="1" dirty="0">
                <a:solidFill>
                  <a:srgbClr val="FF0000"/>
                </a:solidFill>
                <a:latin typeface="Arial Rounded MT Bold" pitchFamily="34" charset="0"/>
                <a:cs typeface="Aharoni" pitchFamily="2" charset="-79"/>
              </a:rPr>
              <a:t>PRINT VERSION </a:t>
            </a:r>
          </a:p>
          <a:p>
            <a:pPr algn="ctr">
              <a:defRPr/>
            </a:pPr>
            <a:endParaRPr lang="en-IN" sz="3600" b="1" i="1" dirty="0">
              <a:solidFill>
                <a:srgbClr val="FF0000"/>
              </a:solidFill>
              <a:latin typeface="Arial Rounded MT Bold" pitchFamily="34" charset="0"/>
              <a:cs typeface="Aharoni" pitchFamily="2" charset="-79"/>
            </a:endParaRPr>
          </a:p>
          <a:p>
            <a:pPr algn="ctr">
              <a:defRPr/>
            </a:pPr>
            <a:r>
              <a:rPr lang="en-IN" sz="3600" b="1" dirty="0">
                <a:solidFill>
                  <a:srgbClr val="002060"/>
                </a:solidFill>
                <a:latin typeface="Arial Rounded MT Bold" pitchFamily="34" charset="0"/>
                <a:cs typeface="Aharoni" pitchFamily="2" charset="-79"/>
              </a:rPr>
              <a:t>Barkhaa: </a:t>
            </a:r>
            <a:r>
              <a:rPr lang="en-IN" sz="3600" b="1" i="1" dirty="0">
                <a:solidFill>
                  <a:srgbClr val="002060"/>
                </a:solidFill>
                <a:latin typeface="Arial Rounded MT Bold" pitchFamily="34" charset="0"/>
                <a:cs typeface="Aharoni" pitchFamily="2" charset="-79"/>
              </a:rPr>
              <a:t>A Reading Series for ‘All’</a:t>
            </a:r>
            <a:endParaRPr lang="en-IN" sz="3600" dirty="0">
              <a:solidFill>
                <a:srgbClr val="002060"/>
              </a:solidFill>
              <a:latin typeface="Calibri"/>
            </a:endParaRPr>
          </a:p>
        </p:txBody>
      </p:sp>
      <p:pic>
        <p:nvPicPr>
          <p:cNvPr id="23556" name="Picture 4" descr="C:\Users\anupamahuja\Desktop\Barkha series Project\Data for prototype\pictures for flahs cards\barkha gola.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81071" y="3212976"/>
            <a:ext cx="1381858" cy="167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p:cNvSpPr/>
          <p:nvPr/>
        </p:nvSpPr>
        <p:spPr>
          <a:xfrm>
            <a:off x="562708" y="5445224"/>
            <a:ext cx="8018585" cy="523220"/>
          </a:xfrm>
          <a:prstGeom prst="rect">
            <a:avLst/>
          </a:prstGeom>
          <a:solidFill>
            <a:schemeClr val="accent4">
              <a:lumMod val="60000"/>
              <a:lumOff val="40000"/>
            </a:schemeClr>
          </a:solidFill>
        </p:spPr>
        <p:txBody>
          <a:bodyPr>
            <a:spAutoFit/>
          </a:bodyPr>
          <a:lstStyle/>
          <a:p>
            <a:pPr algn="ctr">
              <a:defRPr/>
            </a:pPr>
            <a:r>
              <a:rPr lang="en-IN" sz="2800" b="1" i="1" dirty="0">
                <a:solidFill>
                  <a:srgbClr val="FFFFFF"/>
                </a:solidFill>
              </a:rPr>
              <a:t>All children read ‘one book’- true inclusion</a:t>
            </a:r>
            <a:endParaRPr lang="en-US" sz="2800" b="1" dirty="0">
              <a:solidFill>
                <a:srgbClr val="FFFFFF"/>
              </a:solidFill>
            </a:endParaRPr>
          </a:p>
        </p:txBody>
      </p:sp>
    </p:spTree>
    <p:extLst>
      <p:ext uri="{BB962C8B-B14F-4D97-AF65-F5344CB8AC3E}">
        <p14:creationId xmlns="" xmlns:p14="http://schemas.microsoft.com/office/powerpoint/2010/main" val="32995974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9"/>
          <p:cNvSpPr>
            <a:spLocks noGrp="1"/>
          </p:cNvSpPr>
          <p:nvPr>
            <p:ph type="title"/>
          </p:nvPr>
        </p:nvSpPr>
        <p:spPr>
          <a:xfrm>
            <a:off x="1" y="-248546"/>
            <a:ext cx="8316416" cy="1301282"/>
          </a:xfrm>
        </p:spPr>
        <p:txBody>
          <a:bodyPr/>
          <a:lstStyle/>
          <a:p>
            <a:pPr eaLnBrk="1" hangingPunct="1"/>
            <a:r>
              <a:rPr lang="en-IN" sz="2000" b="1" dirty="0" smtClean="0">
                <a:latin typeface="Arial" charset="0"/>
                <a:cs typeface="Aharoni" pitchFamily="2" charset="-79"/>
              </a:rPr>
              <a:t>    Adapted </a:t>
            </a:r>
            <a:r>
              <a:rPr lang="en-IN" sz="2000" b="1" i="1" dirty="0" smtClean="0">
                <a:latin typeface="Arial" charset="0"/>
                <a:cs typeface="Aharoni" pitchFamily="2" charset="-79"/>
              </a:rPr>
              <a:t>Barkhaa</a:t>
            </a:r>
            <a:r>
              <a:rPr lang="en-IN" sz="2000" b="1" dirty="0" smtClean="0">
                <a:latin typeface="Arial" charset="0"/>
                <a:cs typeface="Aharoni" pitchFamily="2" charset="-79"/>
              </a:rPr>
              <a:t> Series – Key Features of Printed Version</a:t>
            </a:r>
            <a:endParaRPr lang="en-US" sz="2000" b="1" dirty="0" smtClean="0">
              <a:latin typeface="Arial" charset="0"/>
            </a:endParaRPr>
          </a:p>
        </p:txBody>
      </p:sp>
      <p:pic>
        <p:nvPicPr>
          <p:cNvPr id="25603" name="Picture 3" descr="C:\Users\anupamahuja\Desktop\Barkha series Project\Presentations B.S\Picture1gh.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81354" y="1772816"/>
            <a:ext cx="7620000" cy="30277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Bent-Up Arrow 3"/>
          <p:cNvSpPr/>
          <p:nvPr/>
        </p:nvSpPr>
        <p:spPr>
          <a:xfrm rot="16200000" flipV="1">
            <a:off x="984738" y="4179277"/>
            <a:ext cx="914400" cy="633046"/>
          </a:xfrm>
          <a:prstGeom prst="bentUpArrow">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IN" dirty="0">
              <a:solidFill>
                <a:srgbClr val="000000"/>
              </a:solidFill>
            </a:endParaRPr>
          </a:p>
        </p:txBody>
      </p:sp>
      <p:sp>
        <p:nvSpPr>
          <p:cNvPr id="5" name="TextBox 4"/>
          <p:cNvSpPr txBox="1"/>
          <p:nvPr/>
        </p:nvSpPr>
        <p:spPr>
          <a:xfrm>
            <a:off x="281354" y="4953001"/>
            <a:ext cx="8467110" cy="1754326"/>
          </a:xfrm>
          <a:prstGeom prst="rect">
            <a:avLst/>
          </a:prstGeom>
          <a:solidFill>
            <a:srgbClr val="B2D4EF"/>
          </a:solidFill>
        </p:spPr>
        <p:txBody>
          <a:bodyPr wrap="square">
            <a:spAutoFit/>
          </a:bodyPr>
          <a:lstStyle/>
          <a:p>
            <a:pPr>
              <a:defRPr/>
            </a:pPr>
            <a:r>
              <a:rPr lang="en-IN" b="1" dirty="0">
                <a:solidFill>
                  <a:srgbClr val="000000"/>
                </a:solidFill>
              </a:rPr>
              <a:t>Poly Braille is used: </a:t>
            </a:r>
          </a:p>
          <a:p>
            <a:pPr marL="168275" indent="-168275">
              <a:buFont typeface="Arial" pitchFamily="34" charset="0"/>
              <a:buChar char="•"/>
              <a:tabLst>
                <a:tab pos="115888" algn="l"/>
                <a:tab pos="284163" algn="l"/>
              </a:tabLst>
              <a:defRPr/>
            </a:pPr>
            <a:r>
              <a:rPr lang="en-IN" dirty="0">
                <a:solidFill>
                  <a:srgbClr val="FF0000"/>
                </a:solidFill>
              </a:rPr>
              <a:t>Invisible</a:t>
            </a:r>
            <a:r>
              <a:rPr lang="en-IN" dirty="0">
                <a:solidFill>
                  <a:srgbClr val="000000"/>
                </a:solidFill>
              </a:rPr>
              <a:t> </a:t>
            </a:r>
          </a:p>
          <a:p>
            <a:pPr marL="168275" indent="-168275">
              <a:buFont typeface="Arial" pitchFamily="34" charset="0"/>
              <a:buChar char="•"/>
              <a:tabLst>
                <a:tab pos="115888" algn="l"/>
                <a:tab pos="284163" algn="l"/>
              </a:tabLst>
              <a:defRPr/>
            </a:pPr>
            <a:r>
              <a:rPr lang="en-IN" dirty="0">
                <a:solidFill>
                  <a:srgbClr val="000000"/>
                </a:solidFill>
              </a:rPr>
              <a:t>Much </a:t>
            </a:r>
            <a:r>
              <a:rPr lang="en-IN" dirty="0">
                <a:solidFill>
                  <a:srgbClr val="FF0000"/>
                </a:solidFill>
              </a:rPr>
              <a:t>longer shelf life </a:t>
            </a:r>
            <a:r>
              <a:rPr lang="en-IN" dirty="0">
                <a:solidFill>
                  <a:srgbClr val="000000"/>
                </a:solidFill>
              </a:rPr>
              <a:t>than Conventional Braille</a:t>
            </a:r>
          </a:p>
          <a:p>
            <a:pPr marL="168275" indent="-168275">
              <a:buFont typeface="Arial" pitchFamily="34" charset="0"/>
              <a:buChar char="•"/>
              <a:tabLst>
                <a:tab pos="115888" algn="l"/>
                <a:tab pos="284163" algn="l"/>
              </a:tabLst>
              <a:defRPr/>
            </a:pPr>
            <a:r>
              <a:rPr lang="en-IN" dirty="0">
                <a:solidFill>
                  <a:srgbClr val="000000"/>
                </a:solidFill>
              </a:rPr>
              <a:t>Can be used on both sides of the paper</a:t>
            </a:r>
          </a:p>
          <a:p>
            <a:pPr marL="168275" indent="-168275">
              <a:buFont typeface="Arial" pitchFamily="34" charset="0"/>
              <a:buChar char="•"/>
              <a:tabLst>
                <a:tab pos="115888" algn="l"/>
                <a:tab pos="284163" algn="l"/>
              </a:tabLst>
              <a:defRPr/>
            </a:pPr>
            <a:r>
              <a:rPr lang="en-IN" dirty="0">
                <a:solidFill>
                  <a:srgbClr val="000000"/>
                </a:solidFill>
              </a:rPr>
              <a:t>Can  be </a:t>
            </a:r>
            <a:r>
              <a:rPr lang="en-IN" dirty="0">
                <a:solidFill>
                  <a:srgbClr val="FF0000"/>
                </a:solidFill>
              </a:rPr>
              <a:t>imposed on printed text </a:t>
            </a:r>
            <a:r>
              <a:rPr lang="en-IN" dirty="0">
                <a:solidFill>
                  <a:srgbClr val="000000"/>
                </a:solidFill>
              </a:rPr>
              <a:t>making it accessible to all </a:t>
            </a:r>
            <a:r>
              <a:rPr lang="en-IN" dirty="0" smtClean="0">
                <a:solidFill>
                  <a:srgbClr val="000000"/>
                </a:solidFill>
              </a:rPr>
              <a:t>including the  </a:t>
            </a:r>
            <a:r>
              <a:rPr lang="en-IN" dirty="0">
                <a:solidFill>
                  <a:srgbClr val="000000"/>
                </a:solidFill>
              </a:rPr>
              <a:t>non sighted.</a:t>
            </a:r>
          </a:p>
        </p:txBody>
      </p:sp>
      <p:sp>
        <p:nvSpPr>
          <p:cNvPr id="25606" name="Rectangle 5"/>
          <p:cNvSpPr>
            <a:spLocks noChangeArrowheads="1"/>
          </p:cNvSpPr>
          <p:nvPr/>
        </p:nvSpPr>
        <p:spPr bwMode="auto">
          <a:xfrm>
            <a:off x="428596" y="857232"/>
            <a:ext cx="8715404" cy="923330"/>
          </a:xfrm>
          <a:prstGeom prst="rect">
            <a:avLst/>
          </a:prstGeom>
          <a:ln/>
          <a:extLst/>
        </p:spPr>
        <p:style>
          <a:lnRef idx="1">
            <a:schemeClr val="accent3"/>
          </a:lnRef>
          <a:fillRef idx="2">
            <a:schemeClr val="accent3"/>
          </a:fillRef>
          <a:effectRef idx="1">
            <a:schemeClr val="accent3"/>
          </a:effectRef>
          <a:fontRef idx="minor">
            <a:schemeClr val="dk1"/>
          </a:fontRef>
        </p:style>
        <p:txBody>
          <a:bodyPr wrap="square">
            <a:spAutoFit/>
          </a:bodyPr>
          <a:lstStyle/>
          <a:p>
            <a:r>
              <a:rPr lang="en-IN" b="1" dirty="0">
                <a:solidFill>
                  <a:srgbClr val="000000"/>
                </a:solidFill>
              </a:rPr>
              <a:t>Text in </a:t>
            </a:r>
            <a:r>
              <a:rPr lang="en-IN" b="1" dirty="0">
                <a:solidFill>
                  <a:srgbClr val="FF0000"/>
                </a:solidFill>
              </a:rPr>
              <a:t>print and Braille on same page</a:t>
            </a:r>
            <a:r>
              <a:rPr lang="en-IN" b="1" dirty="0">
                <a:solidFill>
                  <a:srgbClr val="000000"/>
                </a:solidFill>
              </a:rPr>
              <a:t>, thus accessible to all </a:t>
            </a:r>
            <a:r>
              <a:rPr lang="en-IN" b="1" dirty="0" smtClean="0">
                <a:solidFill>
                  <a:srgbClr val="000000"/>
                </a:solidFill>
              </a:rPr>
              <a:t>children and </a:t>
            </a:r>
            <a:r>
              <a:rPr lang="en-IN" b="1" dirty="0" smtClean="0"/>
              <a:t> promoting  </a:t>
            </a:r>
            <a:r>
              <a:rPr lang="en-IN" b="1" dirty="0" smtClean="0"/>
              <a:t>collective </a:t>
            </a:r>
            <a:r>
              <a:rPr lang="en-IN" b="1" dirty="0" smtClean="0"/>
              <a:t>reading</a:t>
            </a:r>
            <a:endParaRPr lang="en-IN" b="1" dirty="0" smtClean="0"/>
          </a:p>
          <a:p>
            <a:endParaRPr lang="en-US" b="1" dirty="0">
              <a:solidFill>
                <a:srgbClr val="000000"/>
              </a:solidFill>
            </a:endParaRPr>
          </a:p>
        </p:txBody>
      </p:sp>
      <p:sp>
        <p:nvSpPr>
          <p:cNvPr id="25607" name="TextBox 7"/>
          <p:cNvSpPr txBox="1">
            <a:spLocks noChangeArrowheads="1"/>
          </p:cNvSpPr>
          <p:nvPr/>
        </p:nvSpPr>
        <p:spPr bwMode="auto">
          <a:xfrm>
            <a:off x="7315200" y="6629400"/>
            <a:ext cx="773723" cy="153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dirty="0">
                <a:solidFill>
                  <a:srgbClr val="000000"/>
                </a:solidFill>
              </a:rPr>
              <a:t>Contd…</a:t>
            </a:r>
          </a:p>
        </p:txBody>
      </p:sp>
    </p:spTree>
    <p:extLst>
      <p:ext uri="{BB962C8B-B14F-4D97-AF65-F5344CB8AC3E}">
        <p14:creationId xmlns="" xmlns:p14="http://schemas.microsoft.com/office/powerpoint/2010/main" val="187991773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2"/>
          <p:cNvPicPr>
            <a:picLocks noGrp="1" noChangeAspect="1" noChangeArrowheads="1"/>
          </p:cNvPicPr>
          <p:nvPr>
            <p:ph idx="4294967295"/>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057400"/>
            <a:ext cx="8686800" cy="4800600"/>
          </a:xfrm>
        </p:spPr>
      </p:pic>
      <p:sp>
        <p:nvSpPr>
          <p:cNvPr id="3" name="TextBox 2"/>
          <p:cNvSpPr txBox="1"/>
          <p:nvPr/>
        </p:nvSpPr>
        <p:spPr>
          <a:xfrm>
            <a:off x="5943600" y="2667001"/>
            <a:ext cx="3048000" cy="646331"/>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en-IN" b="1" dirty="0">
                <a:solidFill>
                  <a:srgbClr val="000000"/>
                </a:solidFill>
              </a:rPr>
              <a:t>Computerised texture of curtain and turban of Jeet</a:t>
            </a:r>
          </a:p>
        </p:txBody>
      </p:sp>
      <p:sp>
        <p:nvSpPr>
          <p:cNvPr id="4" name="TextBox 3"/>
          <p:cNvSpPr txBox="1"/>
          <p:nvPr/>
        </p:nvSpPr>
        <p:spPr>
          <a:xfrm>
            <a:off x="251520" y="3584575"/>
            <a:ext cx="3177480" cy="4001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en-IN" sz="2000" b="1" dirty="0">
                <a:solidFill>
                  <a:srgbClr val="000000"/>
                </a:solidFill>
              </a:rPr>
              <a:t>Embossed Face outline</a:t>
            </a:r>
          </a:p>
        </p:txBody>
      </p:sp>
      <p:sp>
        <p:nvSpPr>
          <p:cNvPr id="26631" name="TextBox 6"/>
          <p:cNvSpPr txBox="1">
            <a:spLocks noChangeArrowheads="1"/>
          </p:cNvSpPr>
          <p:nvPr/>
        </p:nvSpPr>
        <p:spPr bwMode="auto">
          <a:xfrm>
            <a:off x="7315200" y="6629400"/>
            <a:ext cx="773723" cy="153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dirty="0">
                <a:solidFill>
                  <a:srgbClr val="000000"/>
                </a:solidFill>
              </a:rPr>
              <a:t>Contd…</a:t>
            </a:r>
          </a:p>
        </p:txBody>
      </p:sp>
      <p:sp>
        <p:nvSpPr>
          <p:cNvPr id="7" name="Rectangle 6"/>
          <p:cNvSpPr/>
          <p:nvPr/>
        </p:nvSpPr>
        <p:spPr>
          <a:xfrm>
            <a:off x="0" y="1"/>
            <a:ext cx="8215338" cy="769441"/>
          </a:xfrm>
          <a:prstGeom prst="rect">
            <a:avLst/>
          </a:prstGeom>
        </p:spPr>
        <p:txBody>
          <a:bodyPr wrap="square">
            <a:spAutoFit/>
          </a:bodyPr>
          <a:lstStyle/>
          <a:p>
            <a:r>
              <a:rPr lang="en-IN" sz="2000" b="1" i="1" dirty="0" smtClean="0">
                <a:solidFill>
                  <a:srgbClr val="FFFFFF"/>
                </a:solidFill>
              </a:rPr>
              <a:t>Visuals made accessible in </a:t>
            </a:r>
            <a:r>
              <a:rPr lang="en-IN" sz="2400" b="1" i="1" dirty="0" smtClean="0">
                <a:solidFill>
                  <a:srgbClr val="FFFF00"/>
                </a:solidFill>
              </a:rPr>
              <a:t>tactile form </a:t>
            </a:r>
            <a:r>
              <a:rPr lang="en-IN" sz="2000" b="1" i="1" dirty="0" smtClean="0">
                <a:solidFill>
                  <a:srgbClr val="FFFFFF"/>
                </a:solidFill>
              </a:rPr>
              <a:t>(embossing and computerised texturing), thus accessible to all children</a:t>
            </a:r>
            <a:endParaRPr lang="en-US" sz="2000" b="1" i="1" dirty="0">
              <a:solidFill>
                <a:srgbClr val="FFFFFF"/>
              </a:solidFill>
            </a:endParaRPr>
          </a:p>
        </p:txBody>
      </p:sp>
    </p:spTree>
    <p:extLst>
      <p:ext uri="{BB962C8B-B14F-4D97-AF65-F5344CB8AC3E}">
        <p14:creationId xmlns="" xmlns:p14="http://schemas.microsoft.com/office/powerpoint/2010/main" val="7485949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anupamahuja\Desktop\Barkha series Project\Data for prototype\pictures for flahs cards\scan0002.jpg"/>
          <p:cNvPicPr>
            <a:picLocks noGrp="1" noChangeAspect="1" noChangeArrowheads="1"/>
          </p:cNvPicPr>
          <p:nvPr>
            <p:ph idx="4294967295"/>
          </p:nvPr>
        </p:nvPicPr>
        <p:blipFill>
          <a:blip r:embed="rId2" cstate="print">
            <a:extLst>
              <a:ext uri="{28A0092B-C50C-407E-A947-70E740481C1C}">
                <a14:useLocalDpi xmlns="" xmlns:a14="http://schemas.microsoft.com/office/drawing/2010/main" val="0"/>
              </a:ext>
            </a:extLst>
          </a:blip>
          <a:srcRect/>
          <a:stretch>
            <a:fillRect/>
          </a:stretch>
        </p:blipFill>
        <p:spPr bwMode="auto">
          <a:xfrm>
            <a:off x="73825" y="1357298"/>
            <a:ext cx="8927331" cy="4684073"/>
          </a:xfrm>
        </p:spPr>
      </p:pic>
      <p:sp>
        <p:nvSpPr>
          <p:cNvPr id="29701" name="TextBox 5"/>
          <p:cNvSpPr txBox="1">
            <a:spLocks noChangeArrowheads="1"/>
          </p:cNvSpPr>
          <p:nvPr/>
        </p:nvSpPr>
        <p:spPr bwMode="auto">
          <a:xfrm>
            <a:off x="7315200" y="6629400"/>
            <a:ext cx="773723" cy="153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dirty="0">
                <a:solidFill>
                  <a:srgbClr val="000000"/>
                </a:solidFill>
              </a:rPr>
              <a:t>Contd…</a:t>
            </a:r>
          </a:p>
        </p:txBody>
      </p:sp>
      <p:sp>
        <p:nvSpPr>
          <p:cNvPr id="5" name="Rectangle 4"/>
          <p:cNvSpPr/>
          <p:nvPr/>
        </p:nvSpPr>
        <p:spPr>
          <a:xfrm>
            <a:off x="71438" y="71414"/>
            <a:ext cx="8215338" cy="738664"/>
          </a:xfrm>
          <a:prstGeom prst="rect">
            <a:avLst/>
          </a:prstGeom>
        </p:spPr>
        <p:txBody>
          <a:bodyPr wrap="square">
            <a:spAutoFit/>
          </a:bodyPr>
          <a:lstStyle/>
          <a:p>
            <a:r>
              <a:rPr lang="en-IN" sz="2400" b="1" dirty="0" smtClean="0">
                <a:solidFill>
                  <a:srgbClr val="FFFF00"/>
                </a:solidFill>
                <a:latin typeface="Times New Roman" pitchFamily="18" charset="0"/>
                <a:cs typeface="Times New Roman" pitchFamily="18" charset="0"/>
              </a:rPr>
              <a:t>Picture windows / flashcard for key words </a:t>
            </a:r>
            <a:r>
              <a:rPr lang="en-IN" dirty="0" smtClean="0">
                <a:solidFill>
                  <a:schemeClr val="bg1"/>
                </a:solidFill>
                <a:latin typeface="Times New Roman" pitchFamily="18" charset="0"/>
                <a:cs typeface="Times New Roman" pitchFamily="18" charset="0"/>
              </a:rPr>
              <a:t>(in print and Braille)  </a:t>
            </a:r>
            <a:r>
              <a:rPr lang="en-IN" dirty="0" smtClean="0">
                <a:solidFill>
                  <a:schemeClr val="bg1"/>
                </a:solidFill>
              </a:rPr>
              <a:t>to reinforce words through real images</a:t>
            </a:r>
            <a:endParaRPr lang="en-US" dirty="0"/>
          </a:p>
        </p:txBody>
      </p:sp>
    </p:spTree>
    <p:extLst>
      <p:ext uri="{BB962C8B-B14F-4D97-AF65-F5344CB8AC3E}">
        <p14:creationId xmlns="" xmlns:p14="http://schemas.microsoft.com/office/powerpoint/2010/main" val="11706348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2" descr="C:\Users\anupamahuja\Desktop\Barkha series Project\Presentations B.S\Presenyation data\scan0003.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4282" y="1357298"/>
            <a:ext cx="8641266" cy="4248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7653" name="TextBox 5"/>
          <p:cNvSpPr txBox="1">
            <a:spLocks noChangeArrowheads="1"/>
          </p:cNvSpPr>
          <p:nvPr/>
        </p:nvSpPr>
        <p:spPr bwMode="auto">
          <a:xfrm>
            <a:off x="7315200" y="6629400"/>
            <a:ext cx="773723" cy="153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dirty="0">
                <a:solidFill>
                  <a:srgbClr val="000000"/>
                </a:solidFill>
              </a:rPr>
              <a:t>Contd…</a:t>
            </a:r>
          </a:p>
        </p:txBody>
      </p:sp>
      <p:sp>
        <p:nvSpPr>
          <p:cNvPr id="5" name="Rectangle 4"/>
          <p:cNvSpPr/>
          <p:nvPr/>
        </p:nvSpPr>
        <p:spPr>
          <a:xfrm>
            <a:off x="0" y="1"/>
            <a:ext cx="8215338" cy="830997"/>
          </a:xfrm>
          <a:prstGeom prst="rect">
            <a:avLst/>
          </a:prstGeom>
        </p:spPr>
        <p:txBody>
          <a:bodyPr wrap="square">
            <a:spAutoFit/>
          </a:bodyPr>
          <a:lstStyle/>
          <a:p>
            <a:r>
              <a:rPr lang="en-IN" sz="2400" b="1" dirty="0" smtClean="0">
                <a:solidFill>
                  <a:srgbClr val="FFFF00"/>
                </a:solidFill>
                <a:latin typeface="Arial" charset="0"/>
                <a:cs typeface="Arial" charset="0"/>
              </a:rPr>
              <a:t>key visuals </a:t>
            </a:r>
            <a:r>
              <a:rPr lang="en-IN" sz="2000" dirty="0" smtClean="0">
                <a:solidFill>
                  <a:schemeClr val="bg1"/>
                </a:solidFill>
                <a:latin typeface="Arial" charset="0"/>
                <a:cs typeface="Arial" charset="0"/>
              </a:rPr>
              <a:t>on each page in the book are made </a:t>
            </a:r>
            <a:r>
              <a:rPr lang="en-IN" sz="2400" b="1" dirty="0" smtClean="0">
                <a:solidFill>
                  <a:srgbClr val="FFFF00"/>
                </a:solidFill>
                <a:latin typeface="Arial" charset="0"/>
                <a:cs typeface="Arial" charset="0"/>
              </a:rPr>
              <a:t>in high resolution</a:t>
            </a:r>
            <a:r>
              <a:rPr lang="en-IN" sz="2000" dirty="0" smtClean="0">
                <a:solidFill>
                  <a:schemeClr val="bg1"/>
                </a:solidFill>
                <a:latin typeface="Arial" charset="0"/>
                <a:cs typeface="Arial" charset="0"/>
              </a:rPr>
              <a:t>.  to focus on the important events of the story.</a:t>
            </a:r>
          </a:p>
        </p:txBody>
      </p:sp>
    </p:spTree>
    <p:extLst>
      <p:ext uri="{BB962C8B-B14F-4D97-AF65-F5344CB8AC3E}">
        <p14:creationId xmlns="" xmlns:p14="http://schemas.microsoft.com/office/powerpoint/2010/main" val="8276463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130131"/>
            <a:ext cx="8460432" cy="2002725"/>
          </a:xfrm>
        </p:spPr>
        <p:style>
          <a:lnRef idx="1">
            <a:schemeClr val="accent4"/>
          </a:lnRef>
          <a:fillRef idx="3">
            <a:schemeClr val="accent4"/>
          </a:fillRef>
          <a:effectRef idx="2">
            <a:schemeClr val="accent4"/>
          </a:effectRef>
          <a:fontRef idx="minor">
            <a:schemeClr val="lt1"/>
          </a:fontRef>
        </p:style>
        <p:txBody>
          <a:bodyPr>
            <a:normAutofit fontScale="90000"/>
          </a:bodyPr>
          <a:lstStyle/>
          <a:p>
            <a:pPr eaLnBrk="1" hangingPunct="1"/>
            <a:r>
              <a:rPr lang="en-IN" sz="1800" dirty="0" smtClean="0">
                <a:solidFill>
                  <a:schemeClr val="bg1"/>
                </a:solidFill>
                <a:latin typeface="Arial" charset="0"/>
              </a:rPr>
              <a:t>1</a:t>
            </a:r>
            <a:r>
              <a:rPr lang="en-IN" sz="1800" dirty="0" smtClean="0">
                <a:solidFill>
                  <a:srgbClr val="FF0000"/>
                </a:solidFill>
                <a:latin typeface="Arial" charset="0"/>
              </a:rPr>
              <a:t>. </a:t>
            </a:r>
            <a:r>
              <a:rPr lang="en-IN" sz="2200" dirty="0" smtClean="0">
                <a:solidFill>
                  <a:srgbClr val="FF0000"/>
                </a:solidFill>
                <a:latin typeface="Arial" charset="0"/>
              </a:rPr>
              <a:t>Black border </a:t>
            </a:r>
            <a:r>
              <a:rPr lang="en-IN" sz="2200" dirty="0" smtClean="0">
                <a:solidFill>
                  <a:schemeClr val="bg1"/>
                </a:solidFill>
                <a:latin typeface="Arial" charset="0"/>
              </a:rPr>
              <a:t>on all four sides to bring focus to the illustration and     text.</a:t>
            </a:r>
            <a:br>
              <a:rPr lang="en-IN" sz="2200" dirty="0" smtClean="0">
                <a:solidFill>
                  <a:schemeClr val="bg1"/>
                </a:solidFill>
                <a:latin typeface="Arial" charset="0"/>
              </a:rPr>
            </a:br>
            <a:r>
              <a:rPr lang="en-IN" sz="2200" dirty="0" smtClean="0">
                <a:solidFill>
                  <a:schemeClr val="bg1"/>
                </a:solidFill>
                <a:latin typeface="Arial" charset="0"/>
              </a:rPr>
              <a:t>2. </a:t>
            </a:r>
            <a:r>
              <a:rPr lang="en-IN" sz="2200" dirty="0" smtClean="0">
                <a:solidFill>
                  <a:srgbClr val="FF0000"/>
                </a:solidFill>
                <a:latin typeface="Arial" charset="0"/>
              </a:rPr>
              <a:t>Green dot and red dot  </a:t>
            </a:r>
            <a:r>
              <a:rPr lang="en-IN" sz="2200" dirty="0" smtClean="0">
                <a:solidFill>
                  <a:schemeClr val="bg1"/>
                </a:solidFill>
                <a:latin typeface="Arial" charset="0"/>
              </a:rPr>
              <a:t>to indicate beginning and end of the sentences</a:t>
            </a:r>
            <a:br>
              <a:rPr lang="en-IN" sz="2200" dirty="0" smtClean="0">
                <a:solidFill>
                  <a:schemeClr val="bg1"/>
                </a:solidFill>
                <a:latin typeface="Arial" charset="0"/>
              </a:rPr>
            </a:br>
            <a:r>
              <a:rPr lang="en-IN" sz="2200" dirty="0" smtClean="0">
                <a:solidFill>
                  <a:schemeClr val="bg1"/>
                </a:solidFill>
                <a:latin typeface="Arial" charset="0"/>
              </a:rPr>
              <a:t>3.  </a:t>
            </a:r>
            <a:r>
              <a:rPr lang="en-IN" sz="2200" dirty="0" smtClean="0">
                <a:solidFill>
                  <a:srgbClr val="FF0000"/>
                </a:solidFill>
                <a:latin typeface="Arial" charset="0"/>
              </a:rPr>
              <a:t>Arrows</a:t>
            </a:r>
            <a:r>
              <a:rPr lang="en-IN" sz="2200" dirty="0" smtClean="0">
                <a:solidFill>
                  <a:schemeClr val="bg1"/>
                </a:solidFill>
                <a:latin typeface="Arial" charset="0"/>
              </a:rPr>
              <a:t> that indicate next page </a:t>
            </a:r>
            <a:r>
              <a:rPr lang="en-IN" sz="2200" dirty="0" smtClean="0">
                <a:solidFill>
                  <a:schemeClr val="tx1"/>
                </a:solidFill>
                <a:latin typeface="Arial" charset="0"/>
              </a:rPr>
              <a:t/>
            </a:r>
            <a:br>
              <a:rPr lang="en-IN" sz="2200" dirty="0" smtClean="0">
                <a:solidFill>
                  <a:schemeClr val="tx1"/>
                </a:solidFill>
                <a:latin typeface="Arial" charset="0"/>
              </a:rPr>
            </a:br>
            <a:r>
              <a:rPr lang="en-IN" sz="2200" dirty="0" smtClean="0">
                <a:solidFill>
                  <a:schemeClr val="tx1"/>
                </a:solidFill>
                <a:latin typeface="Arial" charset="0"/>
              </a:rPr>
              <a:t>  </a:t>
            </a:r>
          </a:p>
        </p:txBody>
      </p:sp>
      <p:pic>
        <p:nvPicPr>
          <p:cNvPr id="28675" name="Picture 2" descr="C:\Users\anupamahuja\Desktop\Barkha series Project\Data for prototype\pictures for flahs cards\B.S adapted pic for clarifictaion.jpg"/>
          <p:cNvPicPr>
            <a:picLocks noGrp="1" noChangeAspect="1" noChangeArrowheads="1"/>
          </p:cNvPicPr>
          <p:nvPr>
            <p:ph idx="4294967295"/>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505075"/>
            <a:ext cx="7877175" cy="4124325"/>
          </a:xfrm>
        </p:spPr>
      </p:pic>
      <p:sp>
        <p:nvSpPr>
          <p:cNvPr id="5" name="Right Arrow 4"/>
          <p:cNvSpPr/>
          <p:nvPr/>
        </p:nvSpPr>
        <p:spPr>
          <a:xfrm>
            <a:off x="4572000" y="1454537"/>
            <a:ext cx="876300" cy="290513"/>
          </a:xfrm>
          <a:prstGeom prst="rightArrow">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IN" dirty="0">
              <a:solidFill>
                <a:srgbClr val="000000"/>
              </a:solidFill>
            </a:endParaRPr>
          </a:p>
        </p:txBody>
      </p:sp>
      <p:sp>
        <p:nvSpPr>
          <p:cNvPr id="28678" name="TextBox 7"/>
          <p:cNvSpPr txBox="1">
            <a:spLocks noChangeArrowheads="1"/>
          </p:cNvSpPr>
          <p:nvPr/>
        </p:nvSpPr>
        <p:spPr bwMode="auto">
          <a:xfrm>
            <a:off x="7315200" y="6629400"/>
            <a:ext cx="773723" cy="153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dirty="0">
                <a:solidFill>
                  <a:srgbClr val="000000"/>
                </a:solidFill>
              </a:rPr>
              <a:t>Contd…</a:t>
            </a:r>
          </a:p>
        </p:txBody>
      </p:sp>
    </p:spTree>
    <p:extLst>
      <p:ext uri="{BB962C8B-B14F-4D97-AF65-F5344CB8AC3E}">
        <p14:creationId xmlns="" xmlns:p14="http://schemas.microsoft.com/office/powerpoint/2010/main" val="40146470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p:cNvSpPr>
            <a:spLocks noGrp="1"/>
          </p:cNvSpPr>
          <p:nvPr>
            <p:ph idx="4294967295"/>
          </p:nvPr>
        </p:nvSpPr>
        <p:spPr>
          <a:xfrm>
            <a:off x="280988" y="1295400"/>
            <a:ext cx="8863012" cy="5334000"/>
          </a:xfrm>
        </p:spPr>
        <p:txBody>
          <a:bodyPr>
            <a:normAutofit fontScale="70000" lnSpcReduction="20000"/>
          </a:bodyPr>
          <a:lstStyle/>
          <a:p>
            <a:pPr marL="515937" indent="-457200">
              <a:buFont typeface="Arial" pitchFamily="34" charset="0"/>
              <a:buChar char="•"/>
              <a:defRPr/>
            </a:pPr>
            <a:endParaRPr lang="en-IN" sz="2800" dirty="0" smtClean="0"/>
          </a:p>
          <a:p>
            <a:pPr marL="515937" indent="-457200">
              <a:buFont typeface="Arial" pitchFamily="34" charset="0"/>
              <a:buChar char="•"/>
              <a:defRPr/>
            </a:pPr>
            <a:r>
              <a:rPr lang="en-IN" sz="2800" dirty="0" smtClean="0"/>
              <a:t>To </a:t>
            </a:r>
            <a:r>
              <a:rPr lang="en-IN" sz="2800" dirty="0"/>
              <a:t>facilitate ease of use, the pages used are thicker and of higher </a:t>
            </a:r>
            <a:r>
              <a:rPr lang="en-IN" sz="2800" dirty="0" smtClean="0"/>
              <a:t>quality</a:t>
            </a:r>
            <a:r>
              <a:rPr sz="2800" b="0" smtClean="0">
                <a:latin typeface="Arial" charset="0"/>
                <a:cs typeface="Arial" charset="0"/>
              </a:rPr>
              <a:t>Appropriate </a:t>
            </a:r>
            <a:r>
              <a:rPr sz="2800" b="0" dirty="0" smtClean="0">
                <a:solidFill>
                  <a:schemeClr val="accent4">
                    <a:lumMod val="60000"/>
                    <a:lumOff val="40000"/>
                  </a:schemeClr>
                </a:solidFill>
                <a:latin typeface="Arial" charset="0"/>
                <a:cs typeface="Arial" charset="0"/>
              </a:rPr>
              <a:t>thick sheets </a:t>
            </a:r>
            <a:r>
              <a:rPr sz="2800" b="0" dirty="0" smtClean="0">
                <a:latin typeface="Arial" charset="0"/>
                <a:cs typeface="Arial" charset="0"/>
              </a:rPr>
              <a:t>(220 </a:t>
            </a:r>
            <a:r>
              <a:rPr sz="2800" b="0" smtClean="0">
                <a:latin typeface="Arial" charset="0"/>
                <a:cs typeface="Arial" charset="0"/>
              </a:rPr>
              <a:t>GSM</a:t>
            </a:r>
            <a:r>
              <a:rPr sz="2800" b="0" smtClean="0">
                <a:latin typeface="Arial" charset="0"/>
                <a:cs typeface="Arial" charset="0"/>
              </a:rPr>
              <a:t>). It also accommodates </a:t>
            </a:r>
            <a:r>
              <a:rPr sz="2800" b="0" dirty="0" smtClean="0">
                <a:latin typeface="Arial" charset="0"/>
                <a:cs typeface="Arial" charset="0"/>
              </a:rPr>
              <a:t>Braille text on both sides</a:t>
            </a:r>
          </a:p>
          <a:p>
            <a:pPr marL="515937" indent="-457200" eaLnBrk="1" hangingPunct="1">
              <a:buFont typeface="Arial" pitchFamily="34" charset="0"/>
              <a:buChar char="•"/>
              <a:defRPr/>
            </a:pPr>
            <a:endParaRPr sz="2800" b="0" dirty="0" smtClean="0">
              <a:latin typeface="Arial" charset="0"/>
              <a:cs typeface="Arial" charset="0"/>
            </a:endParaRPr>
          </a:p>
          <a:p>
            <a:pPr marL="515937" indent="-457200" eaLnBrk="1" hangingPunct="1">
              <a:buFont typeface="Arial" pitchFamily="34" charset="0"/>
              <a:buChar char="•"/>
              <a:defRPr/>
            </a:pPr>
            <a:r>
              <a:rPr sz="2800" b="0" smtClean="0">
                <a:solidFill>
                  <a:schemeClr val="accent4">
                    <a:lumMod val="60000"/>
                    <a:lumOff val="40000"/>
                  </a:schemeClr>
                </a:solidFill>
                <a:latin typeface="Arial" charset="0"/>
                <a:cs typeface="Arial" charset="0"/>
              </a:rPr>
              <a:t>Page gradation </a:t>
            </a:r>
            <a:r>
              <a:rPr sz="2800" b="0" smtClean="0">
                <a:latin typeface="Arial" charset="0"/>
                <a:cs typeface="Arial" charset="0"/>
              </a:rPr>
              <a:t>to make it easy for all children to turn each page.</a:t>
            </a:r>
          </a:p>
          <a:p>
            <a:pPr marL="515937" indent="-457200" eaLnBrk="1" hangingPunct="1">
              <a:buFont typeface="Arial" pitchFamily="34" charset="0"/>
              <a:buChar char="•"/>
              <a:defRPr/>
            </a:pPr>
            <a:endParaRPr lang="en-IN" sz="2800" b="0" dirty="0" smtClean="0">
              <a:latin typeface="Arial" charset="0"/>
              <a:cs typeface="Arial" charset="0"/>
            </a:endParaRPr>
          </a:p>
          <a:p>
            <a:pPr marL="515937" indent="-457200">
              <a:buFont typeface="Arial" pitchFamily="34" charset="0"/>
              <a:buChar char="•"/>
              <a:defRPr/>
            </a:pPr>
            <a:r>
              <a:rPr lang="en-IN" sz="2800" b="0" dirty="0" smtClean="0">
                <a:solidFill>
                  <a:schemeClr val="accent4">
                    <a:lumMod val="60000"/>
                    <a:lumOff val="40000"/>
                  </a:schemeClr>
                </a:solidFill>
                <a:latin typeface="Arial" charset="0"/>
                <a:cs typeface="Arial" charset="0"/>
              </a:rPr>
              <a:t>Safe and durable binding </a:t>
            </a:r>
            <a:r>
              <a:rPr lang="en-IN" sz="2800" b="0" dirty="0" smtClean="0">
                <a:latin typeface="Arial" charset="0"/>
                <a:cs typeface="Arial" charset="0"/>
              </a:rPr>
              <a:t>using ‘</a:t>
            </a:r>
            <a:r>
              <a:rPr lang="en-IN" sz="2800" b="0" dirty="0">
                <a:latin typeface="Arial" charset="0"/>
                <a:cs typeface="Arial" charset="0"/>
              </a:rPr>
              <a:t>w</a:t>
            </a:r>
            <a:r>
              <a:rPr lang="en-IN" sz="2800" b="0" dirty="0" smtClean="0">
                <a:latin typeface="Arial" charset="0"/>
                <a:cs typeface="Arial" charset="0"/>
              </a:rPr>
              <a:t>iro’, </a:t>
            </a:r>
            <a:r>
              <a:rPr lang="en-IN" sz="2800" b="0" dirty="0" smtClean="0">
                <a:latin typeface="Arial" charset="0"/>
                <a:cs typeface="Arial" charset="0"/>
              </a:rPr>
              <a:t>binding</a:t>
            </a:r>
            <a:r>
              <a:rPr lang="en-IN" sz="2800" b="0" dirty="0">
                <a:latin typeface="Arial" charset="0"/>
                <a:cs typeface="Arial" charset="0"/>
              </a:rPr>
              <a:t>(</a:t>
            </a:r>
            <a:r>
              <a:rPr lang="en-IN" sz="2800" dirty="0" smtClean="0"/>
              <a:t> </a:t>
            </a:r>
            <a:r>
              <a:rPr lang="en-IN" sz="2800" dirty="0"/>
              <a:t>use of staples can be dangerous for young </a:t>
            </a:r>
            <a:r>
              <a:rPr lang="en-IN" sz="2800" dirty="0" smtClean="0"/>
              <a:t>children)</a:t>
            </a:r>
          </a:p>
          <a:p>
            <a:pPr marL="515937" indent="-457200">
              <a:buFont typeface="Arial" pitchFamily="34" charset="0"/>
              <a:buChar char="•"/>
              <a:defRPr/>
            </a:pPr>
            <a:r>
              <a:rPr lang="en-IN" sz="2800" dirty="0"/>
              <a:t>R</a:t>
            </a:r>
            <a:r>
              <a:rPr lang="en-IN" sz="2800" dirty="0" smtClean="0"/>
              <a:t>egular </a:t>
            </a:r>
            <a:r>
              <a:rPr lang="en-IN" sz="2800" dirty="0"/>
              <a:t>book binding will not allow the books to open flat for </a:t>
            </a:r>
            <a:r>
              <a:rPr lang="en-IN" sz="2800" dirty="0" smtClean="0"/>
              <a:t>Braille </a:t>
            </a:r>
            <a:r>
              <a:rPr lang="en-IN" sz="2800" dirty="0"/>
              <a:t>reading. </a:t>
            </a:r>
            <a:endParaRPr sz="2800" b="0" dirty="0" smtClean="0">
              <a:latin typeface="Arial" charset="0"/>
              <a:cs typeface="Arial" charset="0"/>
            </a:endParaRPr>
          </a:p>
          <a:p>
            <a:pPr marL="515937" indent="-457200" eaLnBrk="1" hangingPunct="1">
              <a:buFont typeface="Arial" pitchFamily="34" charset="0"/>
              <a:buChar char="•"/>
              <a:defRPr/>
            </a:pPr>
            <a:endParaRPr sz="2800" b="0" dirty="0" smtClean="0">
              <a:latin typeface="Arial" charset="0"/>
              <a:cs typeface="Arial" charset="0"/>
            </a:endParaRPr>
          </a:p>
          <a:p>
            <a:pPr marL="515937" indent="-457200">
              <a:buFont typeface="Arial" pitchFamily="34" charset="0"/>
              <a:buChar char="•"/>
              <a:defRPr/>
            </a:pPr>
            <a:r>
              <a:rPr lang="en-IN" sz="2800" b="0" i="1" dirty="0" smtClean="0">
                <a:solidFill>
                  <a:schemeClr val="accent4">
                    <a:lumMod val="60000"/>
                    <a:lumOff val="40000"/>
                  </a:schemeClr>
                </a:solidFill>
                <a:latin typeface="Arial" charset="0"/>
                <a:cs typeface="Arial" charset="0"/>
              </a:rPr>
              <a:t>A Note for Teachers and Parents </a:t>
            </a:r>
            <a:r>
              <a:rPr lang="en-IN" sz="2800" b="0" dirty="0" smtClean="0">
                <a:latin typeface="Arial" charset="0"/>
                <a:cs typeface="Arial" charset="0"/>
              </a:rPr>
              <a:t>at the end of each story booklet in </a:t>
            </a:r>
            <a:r>
              <a:rPr lang="en-IN" sz="2800" dirty="0" smtClean="0">
                <a:latin typeface="Arial" charset="0"/>
                <a:cs typeface="Arial" charset="0"/>
              </a:rPr>
              <a:t>Hindi and English</a:t>
            </a:r>
            <a:r>
              <a:rPr lang="en-IN" sz="2800" b="0" dirty="0" smtClean="0">
                <a:latin typeface="Arial" charset="0"/>
                <a:cs typeface="Arial" charset="0"/>
              </a:rPr>
              <a:t> to facilitate reading. This note includes a story introduction to each story</a:t>
            </a:r>
            <a:r>
              <a:rPr lang="en-IN" sz="2800" b="0" dirty="0" smtClean="0">
                <a:latin typeface="Arial" charset="0"/>
                <a:cs typeface="Arial" charset="0"/>
              </a:rPr>
              <a:t>.</a:t>
            </a:r>
            <a:r>
              <a:rPr lang="en-IN" sz="2800" dirty="0"/>
              <a:t> </a:t>
            </a:r>
            <a:r>
              <a:rPr lang="en-IN" sz="2800" dirty="0" smtClean="0"/>
              <a:t>to </a:t>
            </a:r>
            <a:r>
              <a:rPr lang="en-IN" sz="2800" dirty="0"/>
              <a:t>raise curiosity, clarify certain concepts and motivate children to read. Parents and teachers are expected to read this note aloud to the children.</a:t>
            </a:r>
          </a:p>
          <a:p>
            <a:pPr marL="515937" indent="-457200" eaLnBrk="1" hangingPunct="1">
              <a:buFont typeface="Arial" pitchFamily="34" charset="0"/>
              <a:buChar char="•"/>
              <a:defRPr/>
            </a:pPr>
            <a:r>
              <a:rPr lang="en-IN" sz="2800" b="0" dirty="0" smtClean="0">
                <a:latin typeface="Arial" charset="0"/>
                <a:cs typeface="Arial" charset="0"/>
              </a:rPr>
              <a:t> </a:t>
            </a:r>
            <a:endParaRPr sz="2800" dirty="0" smtClean="0">
              <a:latin typeface="Arial" charset="0"/>
              <a:cs typeface="Arial" charset="0"/>
            </a:endParaRPr>
          </a:p>
        </p:txBody>
      </p:sp>
      <p:sp>
        <p:nvSpPr>
          <p:cNvPr id="3" name="TextBox 2"/>
          <p:cNvSpPr txBox="1"/>
          <p:nvPr/>
        </p:nvSpPr>
        <p:spPr>
          <a:xfrm>
            <a:off x="179512" y="188640"/>
            <a:ext cx="8120426" cy="738664"/>
          </a:xfrm>
          <a:prstGeom prst="rect">
            <a:avLst/>
          </a:prstGeom>
          <a:noFill/>
        </p:spPr>
        <p:txBody>
          <a:bodyPr wrap="square" lIns="0" tIns="0" rIns="0" bIns="0" rtlCol="0">
            <a:spAutoFit/>
          </a:bodyPr>
          <a:lstStyle/>
          <a:p>
            <a:r>
              <a:rPr lang="en-IN" sz="2400" b="1" dirty="0">
                <a:solidFill>
                  <a:srgbClr val="FFFFFF"/>
                </a:solidFill>
                <a:cs typeface="Arial" pitchFamily="34" charset="0"/>
              </a:rPr>
              <a:t>Adapted </a:t>
            </a:r>
            <a:r>
              <a:rPr lang="en-IN" sz="2400" b="1" i="1" dirty="0">
                <a:solidFill>
                  <a:srgbClr val="FFFFFF"/>
                </a:solidFill>
                <a:cs typeface="Arial" pitchFamily="34" charset="0"/>
              </a:rPr>
              <a:t>Barkhaa</a:t>
            </a:r>
            <a:r>
              <a:rPr lang="en-IN" sz="2400" b="1" dirty="0">
                <a:solidFill>
                  <a:srgbClr val="FFFFFF"/>
                </a:solidFill>
                <a:cs typeface="Arial" pitchFamily="34" charset="0"/>
              </a:rPr>
              <a:t> Series – Other Key Features of Printed Version</a:t>
            </a:r>
            <a:endParaRPr lang="en-IN" sz="2400" dirty="0">
              <a:solidFill>
                <a:srgbClr val="000000"/>
              </a:solidFill>
            </a:endParaRPr>
          </a:p>
        </p:txBody>
      </p:sp>
    </p:spTree>
    <p:extLst>
      <p:ext uri="{BB962C8B-B14F-4D97-AF65-F5344CB8AC3E}">
        <p14:creationId xmlns="" xmlns:p14="http://schemas.microsoft.com/office/powerpoint/2010/main" val="34288682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43042" y="2143116"/>
            <a:ext cx="6000792" cy="1714512"/>
          </a:xfrm>
        </p:spPr>
        <p:txBody>
          <a:bodyPr/>
          <a:lstStyle/>
          <a:p>
            <a:pPr algn="ctr"/>
            <a:r>
              <a:rPr lang="en-IN" sz="2800" dirty="0">
                <a:solidFill>
                  <a:srgbClr val="FF0000"/>
                </a:solidFill>
              </a:rPr>
              <a:t>Part V </a:t>
            </a:r>
            <a:r>
              <a:rPr lang="en-IN" sz="2800" dirty="0" smtClean="0">
                <a:solidFill>
                  <a:srgbClr val="FF0000"/>
                </a:solidFill>
              </a:rPr>
              <a:t/>
            </a:r>
            <a:br>
              <a:rPr lang="en-IN" sz="2800" dirty="0" smtClean="0">
                <a:solidFill>
                  <a:srgbClr val="FF0000"/>
                </a:solidFill>
              </a:rPr>
            </a:br>
            <a:r>
              <a:rPr lang="en-IN" sz="2800" dirty="0">
                <a:solidFill>
                  <a:srgbClr val="FF0000"/>
                </a:solidFill>
              </a:rPr>
              <a:t/>
            </a:r>
            <a:br>
              <a:rPr lang="en-IN" sz="2800" dirty="0">
                <a:solidFill>
                  <a:srgbClr val="FF0000"/>
                </a:solidFill>
              </a:rPr>
            </a:br>
            <a:r>
              <a:rPr lang="en-IN" sz="2800" dirty="0">
                <a:solidFill>
                  <a:schemeClr val="tx1"/>
                </a:solidFill>
              </a:rPr>
              <a:t>Digital Version-The Reading Series with Additional Features  </a:t>
            </a:r>
            <a:br>
              <a:rPr lang="en-IN" sz="2800" dirty="0">
                <a:solidFill>
                  <a:schemeClr val="tx1"/>
                </a:solidFill>
              </a:rPr>
            </a:br>
            <a:endParaRPr lang="en-US" dirty="0"/>
          </a:p>
        </p:txBody>
      </p:sp>
    </p:spTree>
    <p:extLst>
      <p:ext uri="{BB962C8B-B14F-4D97-AF65-F5344CB8AC3E}">
        <p14:creationId xmlns="" xmlns:p14="http://schemas.microsoft.com/office/powerpoint/2010/main" val="21489775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1357298"/>
            <a:ext cx="7632848" cy="4824536"/>
          </a:xfrm>
        </p:spPr>
        <p:txBody>
          <a:bodyPr>
            <a:normAutofit/>
          </a:bodyPr>
          <a:lstStyle/>
          <a:p>
            <a:pPr marL="0" indent="0" algn="just">
              <a:buNone/>
            </a:pPr>
            <a:r>
              <a:rPr lang="en-IN" sz="2000" dirty="0" smtClean="0"/>
              <a:t>Technology – a great equalizer in an inclusive classroom with diverse learners. </a:t>
            </a:r>
          </a:p>
          <a:p>
            <a:pPr marL="0" indent="0">
              <a:buNone/>
            </a:pPr>
            <a:endParaRPr lang="en-IN" sz="2000" dirty="0"/>
          </a:p>
          <a:p>
            <a:pPr marL="800100" lvl="2" indent="0">
              <a:buNone/>
            </a:pPr>
            <a:r>
              <a:rPr lang="en-IN" sz="2000" i="1" dirty="0"/>
              <a:t>“For people without disabilities, technology makes </a:t>
            </a:r>
            <a:r>
              <a:rPr lang="en-IN" sz="2000" i="1" dirty="0" smtClean="0"/>
              <a:t>things</a:t>
            </a:r>
          </a:p>
          <a:p>
            <a:pPr marL="800100" lvl="2" indent="0">
              <a:buNone/>
            </a:pPr>
            <a:r>
              <a:rPr lang="en-IN" sz="2000" i="1" dirty="0" smtClean="0"/>
              <a:t> </a:t>
            </a:r>
            <a:r>
              <a:rPr lang="en-IN" sz="2000" i="1" dirty="0"/>
              <a:t>easier. </a:t>
            </a:r>
            <a:r>
              <a:rPr lang="en-IN" sz="2000" b="1" i="1" dirty="0"/>
              <a:t>For people with disabilities, technology makes </a:t>
            </a:r>
            <a:r>
              <a:rPr lang="en-IN" sz="2000" b="1" i="1" dirty="0" smtClean="0"/>
              <a:t>things </a:t>
            </a:r>
            <a:r>
              <a:rPr lang="en-IN" sz="2000" b="1" i="1" dirty="0"/>
              <a:t>possible” </a:t>
            </a:r>
            <a:r>
              <a:rPr lang="en-IN" sz="2000" i="1" dirty="0"/>
              <a:t>– IBM Training Manual, 1991</a:t>
            </a:r>
            <a:endParaRPr lang="en-IN" sz="2000" i="1" dirty="0" smtClean="0"/>
          </a:p>
          <a:p>
            <a:pPr marL="0" indent="0">
              <a:buNone/>
            </a:pPr>
            <a:endParaRPr lang="en-IN" sz="2000" dirty="0" smtClean="0"/>
          </a:p>
          <a:p>
            <a:pPr marL="0" indent="0" algn="just">
              <a:buNone/>
            </a:pPr>
            <a:r>
              <a:rPr lang="en-IN" sz="2000" dirty="0" smtClean="0">
                <a:solidFill>
                  <a:srgbClr val="FF0000"/>
                </a:solidFill>
              </a:rPr>
              <a:t>Assistive technologies </a:t>
            </a:r>
            <a:r>
              <a:rPr lang="en-IN" sz="2000" dirty="0" smtClean="0"/>
              <a:t>can help in mastering effective reading strategies which enable children with varying needs to excel in the future. </a:t>
            </a:r>
          </a:p>
          <a:p>
            <a:pPr marL="0" indent="0" algn="just">
              <a:buNone/>
            </a:pPr>
            <a:endParaRPr lang="en-IN" sz="2000" i="1" dirty="0" smtClean="0"/>
          </a:p>
          <a:p>
            <a:pPr marL="0" indent="0" algn="just">
              <a:buNone/>
            </a:pPr>
            <a:r>
              <a:rPr lang="en-IN" sz="2000" i="1" dirty="0" smtClean="0"/>
              <a:t>Exemplar – Barkhaa: A Reading Series for ‘All’</a:t>
            </a:r>
            <a:endParaRPr lang="en-IN" sz="2000" i="1" dirty="0"/>
          </a:p>
        </p:txBody>
      </p:sp>
      <p:sp>
        <p:nvSpPr>
          <p:cNvPr id="4" name="Title 1"/>
          <p:cNvSpPr>
            <a:spLocks noGrp="1"/>
          </p:cNvSpPr>
          <p:nvPr>
            <p:ph type="title"/>
          </p:nvPr>
        </p:nvSpPr>
        <p:spPr>
          <a:xfrm>
            <a:off x="457200" y="274638"/>
            <a:ext cx="7620000" cy="922114"/>
          </a:xfrm>
        </p:spPr>
        <p:txBody>
          <a:bodyPr/>
          <a:lstStyle/>
          <a:p>
            <a:r>
              <a:rPr lang="en-IN" sz="2800" dirty="0" smtClean="0"/>
              <a:t>Technology: An Equalizer</a:t>
            </a:r>
            <a:endParaRPr lang="en-IN" sz="2800" dirty="0"/>
          </a:p>
        </p:txBody>
      </p:sp>
    </p:spTree>
    <p:extLst>
      <p:ext uri="{BB962C8B-B14F-4D97-AF65-F5344CB8AC3E}">
        <p14:creationId xmlns="" xmlns:p14="http://schemas.microsoft.com/office/powerpoint/2010/main" val="5704571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2" descr="untitled"/>
          <p:cNvPicPr>
            <a:picLocks noChangeAspect="1" noChangeArrowheads="1"/>
          </p:cNvPicPr>
          <p:nvPr/>
        </p:nvPicPr>
        <p:blipFill>
          <a:blip r:embed="rId3"/>
          <a:srcRect/>
          <a:stretch>
            <a:fillRect/>
          </a:stretch>
        </p:blipFill>
        <p:spPr bwMode="auto">
          <a:xfrm>
            <a:off x="1071538" y="1142984"/>
            <a:ext cx="6581796" cy="5334854"/>
          </a:xfrm>
          <a:prstGeom prst="rect">
            <a:avLst/>
          </a:prstGeom>
          <a:noFill/>
          <a:ln w="9525">
            <a:noFill/>
            <a:miter lim="800000"/>
            <a:headEnd/>
            <a:tailEnd/>
          </a:ln>
        </p:spPr>
      </p:pic>
      <p:sp>
        <p:nvSpPr>
          <p:cNvPr id="5125" name="Text Box 5"/>
          <p:cNvSpPr txBox="1">
            <a:spLocks noChangeArrowheads="1"/>
          </p:cNvSpPr>
          <p:nvPr/>
        </p:nvSpPr>
        <p:spPr bwMode="auto">
          <a:xfrm>
            <a:off x="785786" y="6019801"/>
            <a:ext cx="7429552" cy="584775"/>
          </a:xfrm>
          <a:prstGeom prst="rect">
            <a:avLst/>
          </a:prstGeom>
          <a:noFill/>
          <a:ln w="9525">
            <a:noFill/>
            <a:miter lim="800000"/>
            <a:headEnd/>
            <a:tailEnd/>
          </a:ln>
        </p:spPr>
        <p:txBody>
          <a:bodyPr wrap="square">
            <a:spAutoFit/>
          </a:bodyPr>
          <a:lstStyle/>
          <a:p>
            <a:r>
              <a:rPr lang="en-US" sz="1600" b="1" dirty="0" smtClean="0">
                <a:solidFill>
                  <a:srgbClr val="C00000"/>
                </a:solidFill>
              </a:rPr>
              <a:t>EXCLUSION HAS </a:t>
            </a:r>
            <a:r>
              <a:rPr lang="en-US" sz="1600" b="1" dirty="0">
                <a:solidFill>
                  <a:srgbClr val="C00000"/>
                </a:solidFill>
              </a:rPr>
              <a:t>OFTEN A SOCIAL, LINGUAL,  FINANCIAL BASE…</a:t>
            </a:r>
          </a:p>
          <a:p>
            <a:r>
              <a:rPr lang="en-US" sz="1600" b="1" dirty="0" smtClean="0">
                <a:solidFill>
                  <a:srgbClr val="C00000"/>
                </a:solidFill>
              </a:rPr>
              <a:t>ANY </a:t>
            </a:r>
            <a:r>
              <a:rPr lang="en-US" sz="1600" b="1" dirty="0">
                <a:solidFill>
                  <a:srgbClr val="C00000"/>
                </a:solidFill>
              </a:rPr>
              <a:t>OTHER ? </a:t>
            </a:r>
            <a:endParaRPr lang="en-US" sz="1600" dirty="0">
              <a:solidFill>
                <a:srgbClr val="C00000"/>
              </a:solidFill>
            </a:endParaRPr>
          </a:p>
        </p:txBody>
      </p:sp>
      <p:sp>
        <p:nvSpPr>
          <p:cNvPr id="5" name="Title 4"/>
          <p:cNvSpPr>
            <a:spLocks noGrp="1"/>
          </p:cNvSpPr>
          <p:nvPr>
            <p:ph type="title"/>
          </p:nvPr>
        </p:nvSpPr>
        <p:spPr/>
        <p:txBody>
          <a:bodyPr>
            <a:normAutofit/>
          </a:bodyPr>
          <a:lstStyle/>
          <a:p>
            <a:r>
              <a:rPr lang="en-US" sz="2400" b="1" dirty="0" smtClean="0">
                <a:solidFill>
                  <a:srgbClr val="C00000"/>
                </a:solidFill>
              </a:rPr>
              <a:t> </a:t>
            </a:r>
            <a:r>
              <a:rPr lang="en-US" sz="3100" b="1" dirty="0" smtClean="0"/>
              <a:t>Do I  really have the right to be different ?</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0" y="1982794"/>
            <a:ext cx="8893175" cy="2374900"/>
          </a:xfrm>
        </p:spPr>
        <p:txBody>
          <a:bodyPr/>
          <a:lstStyle/>
          <a:p>
            <a:pPr algn="ctr"/>
            <a:r>
              <a:rPr lang="en-IN" sz="4000" dirty="0" smtClean="0">
                <a:solidFill>
                  <a:srgbClr val="FF0000"/>
                </a:solidFill>
              </a:rPr>
              <a:t>Preview of the DIGITAL VERSION</a:t>
            </a:r>
          </a:p>
          <a:p>
            <a:pPr algn="ctr"/>
            <a:r>
              <a:rPr lang="en-IN" sz="4000" dirty="0" smtClean="0">
                <a:solidFill>
                  <a:srgbClr val="FF0000"/>
                </a:solidFill>
              </a:rPr>
              <a:t> of</a:t>
            </a:r>
          </a:p>
          <a:p>
            <a:pPr algn="ctr"/>
            <a:r>
              <a:rPr lang="en-IN" sz="4000" dirty="0" smtClean="0"/>
              <a:t> </a:t>
            </a:r>
            <a:r>
              <a:rPr lang="en-IN" sz="4000" i="1" dirty="0" smtClean="0">
                <a:solidFill>
                  <a:srgbClr val="00B050"/>
                </a:solidFill>
              </a:rPr>
              <a:t>Barkhaa: A Reading Series for ‘All’ </a:t>
            </a:r>
          </a:p>
          <a:p>
            <a:pPr algn="ctr"/>
            <a:endParaRPr lang="en-US" sz="4000" i="1" dirty="0"/>
          </a:p>
          <a:p>
            <a:pPr algn="ctr"/>
            <a:endParaRPr lang="en-IN" sz="4000" i="1" dirty="0"/>
          </a:p>
        </p:txBody>
      </p:sp>
    </p:spTree>
    <p:extLst>
      <p:ext uri="{BB962C8B-B14F-4D97-AF65-F5344CB8AC3E}">
        <p14:creationId xmlns="" xmlns:p14="http://schemas.microsoft.com/office/powerpoint/2010/main" val="10368080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42844" y="1281114"/>
            <a:ext cx="6215106" cy="5219720"/>
          </a:xfrm>
        </p:spPr>
        <p:txBody>
          <a:bodyPr rtlCol="0">
            <a:noAutofit/>
          </a:bodyPr>
          <a:lstStyle/>
          <a:p>
            <a:pPr marL="463550" lvl="1" indent="-290513">
              <a:buFont typeface="Arial" pitchFamily="34" charset="0"/>
              <a:buChar char="•"/>
              <a:defRPr/>
            </a:pPr>
            <a:r>
              <a:rPr lang="en-IN" sz="2000" b="0" dirty="0">
                <a:solidFill>
                  <a:schemeClr val="tx1"/>
                </a:solidFill>
              </a:rPr>
              <a:t>Can be accessed on computers, laptops, mobile phones and tablets. To be available on NCERT website as part of </a:t>
            </a:r>
            <a:r>
              <a:rPr lang="en-IN" sz="2000" b="0" dirty="0" smtClean="0">
                <a:solidFill>
                  <a:schemeClr val="tx1"/>
                </a:solidFill>
              </a:rPr>
              <a:t>e-pathshala</a:t>
            </a:r>
          </a:p>
          <a:p>
            <a:pPr marL="463550" lvl="1" indent="-290513">
              <a:buFont typeface="Arial" pitchFamily="34" charset="0"/>
              <a:buChar char="•"/>
              <a:defRPr/>
            </a:pPr>
            <a:r>
              <a:rPr lang="en-IN" sz="2000" dirty="0"/>
              <a:t>All the features of the print version are retained in the digital version which is accompanied by a how to use section. </a:t>
            </a:r>
            <a:endParaRPr lang="en-IN" sz="2000" b="0" dirty="0"/>
          </a:p>
          <a:p>
            <a:pPr marL="463550" lvl="1" indent="-290513">
              <a:buFont typeface="Arial" pitchFamily="34" charset="0"/>
              <a:buChar char="•"/>
              <a:defRPr/>
            </a:pPr>
            <a:r>
              <a:rPr lang="en-IN" sz="2000" b="0" dirty="0"/>
              <a:t>Friendly packaging : 40 story book cover pages displayed in a </a:t>
            </a:r>
            <a:r>
              <a:rPr lang="en-IN" sz="2000" b="0" dirty="0" smtClean="0">
                <a:solidFill>
                  <a:srgbClr val="FF0000"/>
                </a:solidFill>
              </a:rPr>
              <a:t>bookshelf</a:t>
            </a:r>
          </a:p>
          <a:p>
            <a:pPr marL="463550" lvl="1" indent="-290513">
              <a:buFont typeface="Arial" pitchFamily="34" charset="0"/>
              <a:buChar char="•"/>
              <a:defRPr/>
            </a:pPr>
            <a:endParaRPr lang="en-IN" sz="2000" b="0" dirty="0">
              <a:solidFill>
                <a:srgbClr val="FF0000"/>
              </a:solidFill>
            </a:endParaRPr>
          </a:p>
          <a:p>
            <a:pPr marL="463550" lvl="1" indent="-290513">
              <a:buFont typeface="Arial" pitchFamily="34" charset="0"/>
              <a:buChar char="•"/>
              <a:defRPr/>
            </a:pPr>
            <a:r>
              <a:rPr lang="en-IN" sz="2000" b="0" i="1" dirty="0">
                <a:solidFill>
                  <a:srgbClr val="FF0000"/>
                </a:solidFill>
              </a:rPr>
              <a:t>‘How to Use’ </a:t>
            </a:r>
            <a:r>
              <a:rPr lang="en-IN" sz="2000" b="0" i="1" dirty="0"/>
              <a:t>page</a:t>
            </a:r>
            <a:r>
              <a:rPr lang="en-IN" sz="2000" b="0" dirty="0"/>
              <a:t> </a:t>
            </a:r>
            <a:endParaRPr lang="en-IN" sz="2000" dirty="0"/>
          </a:p>
          <a:p>
            <a:pPr marL="463550" lvl="1" indent="-290513">
              <a:buFont typeface="Arial" pitchFamily="34" charset="0"/>
              <a:buChar char="•"/>
              <a:defRPr/>
            </a:pPr>
            <a:r>
              <a:rPr lang="en-IN" sz="2000" b="0" dirty="0" smtClean="0"/>
              <a:t>The </a:t>
            </a:r>
            <a:r>
              <a:rPr lang="en-IN" sz="2000" b="0" dirty="0"/>
              <a:t>introduction of each story  booklet is in </a:t>
            </a:r>
            <a:r>
              <a:rPr lang="en-IN" sz="2000" b="0" dirty="0">
                <a:solidFill>
                  <a:srgbClr val="FF0000"/>
                </a:solidFill>
              </a:rPr>
              <a:t>video and sign language</a:t>
            </a:r>
            <a:r>
              <a:rPr lang="en-IN" sz="2000" b="0" dirty="0"/>
              <a:t>  formats. Helps to arouse curiosity and make reading </a:t>
            </a:r>
            <a:r>
              <a:rPr lang="en-IN" sz="2000" b="0" dirty="0" smtClean="0"/>
              <a:t>interesting           </a:t>
            </a:r>
            <a:endParaRPr lang="en-IN" sz="2000" b="0" dirty="0"/>
          </a:p>
          <a:p>
            <a:pPr marL="225425" indent="-225425" eaLnBrk="1" fontAlgn="auto" hangingPunct="1">
              <a:spcAft>
                <a:spcPts val="0"/>
              </a:spcAft>
              <a:buFont typeface="Arial" pitchFamily="34" charset="0"/>
              <a:buChar char="•"/>
              <a:defRPr/>
            </a:pPr>
            <a:endParaRPr lang="en-IN" sz="2000" b="0" dirty="0">
              <a:solidFill>
                <a:srgbClr val="FF0000"/>
              </a:solidFill>
            </a:endParaRPr>
          </a:p>
          <a:p>
            <a:pPr marL="231775" indent="-231775" eaLnBrk="1" fontAlgn="auto" hangingPunct="1">
              <a:spcAft>
                <a:spcPts val="0"/>
              </a:spcAft>
              <a:buFont typeface="Arial" pitchFamily="34" charset="0"/>
              <a:buNone/>
              <a:defRPr/>
            </a:pPr>
            <a:endParaRPr lang="en-IN" sz="1600" dirty="0"/>
          </a:p>
          <a:p>
            <a:pPr marL="168275" indent="-168275" eaLnBrk="1" fontAlgn="auto" hangingPunct="1">
              <a:spcAft>
                <a:spcPts val="0"/>
              </a:spcAft>
              <a:buFont typeface="Arial" pitchFamily="34" charset="0"/>
              <a:buChar char="•"/>
              <a:defRPr/>
            </a:pPr>
            <a:endParaRPr lang="en-IN" sz="1600" dirty="0"/>
          </a:p>
          <a:p>
            <a:pPr marL="225425" indent="-225425" eaLnBrk="1" fontAlgn="auto" hangingPunct="1">
              <a:spcAft>
                <a:spcPts val="0"/>
              </a:spcAft>
              <a:buFont typeface="Arial" pitchFamily="34" charset="0"/>
              <a:buChar char="•"/>
              <a:defRPr/>
            </a:pPr>
            <a:endParaRPr lang="en-IN" sz="1800" dirty="0">
              <a:solidFill>
                <a:schemeClr val="accent4">
                  <a:lumMod val="75000"/>
                </a:schemeClr>
              </a:solidFill>
            </a:endParaRPr>
          </a:p>
        </p:txBody>
      </p:sp>
      <p:grpSp>
        <p:nvGrpSpPr>
          <p:cNvPr id="4" name="Group 6"/>
          <p:cNvGrpSpPr>
            <a:grpSpLocks/>
          </p:cNvGrpSpPr>
          <p:nvPr/>
        </p:nvGrpSpPr>
        <p:grpSpPr bwMode="auto">
          <a:xfrm>
            <a:off x="6752492" y="1096953"/>
            <a:ext cx="2308254" cy="2057400"/>
            <a:chOff x="4983007" y="228600"/>
            <a:chExt cx="3883952" cy="3066817"/>
          </a:xfrm>
        </p:grpSpPr>
        <p:pic>
          <p:nvPicPr>
            <p:cNvPr id="31751" name="Picture 2" descr="C:\Users\anupamahuja\Desktop\Barkha series Project\Presentations B.S\Presenyation data\download.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655618" y="228600"/>
              <a:ext cx="1831157"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752" name="Picture 3" descr="C:\Users\anupamahuja\Desktop\Barkha series Project\Presentations B.S\Presenyation data\images.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465118">
              <a:off x="4983007" y="312191"/>
              <a:ext cx="1456392"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753" name="Picture 4" descr="C:\Users\anupamahuja\Desktop\Barkha series Project\Presentations B.S\Presenyation data\images (1).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729040" y="1333464"/>
              <a:ext cx="1137919" cy="1142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754" name="Picture 5" descr="C:\Users\anupamahuja\Desktop\Barkha series Project\Presentations B.S\Presenyation data\download (1).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448338" y="2445756"/>
              <a:ext cx="849661" cy="8496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1749" name="Rectangle 9"/>
          <p:cNvSpPr>
            <a:spLocks noChangeArrowheads="1"/>
          </p:cNvSpPr>
          <p:nvPr/>
        </p:nvSpPr>
        <p:spPr bwMode="auto">
          <a:xfrm>
            <a:off x="211015" y="228601"/>
            <a:ext cx="7948246"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en-IN" sz="2400" b="1" dirty="0">
              <a:solidFill>
                <a:srgbClr val="FFFFFF"/>
              </a:solidFill>
            </a:endParaRPr>
          </a:p>
        </p:txBody>
      </p:sp>
      <p:pic>
        <p:nvPicPr>
          <p:cNvPr id="31750" name="Picture 2" descr="C:\Users\anupamahuja\Desktop\Barkha series Project\Presentations B.S\Presenyation data\------------ ------------------------ (20160317).jpe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568544" y="3276601"/>
            <a:ext cx="2492202" cy="2629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2" descr="sign language "/>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857224" y="5857892"/>
            <a:ext cx="448994" cy="409257"/>
          </a:xfrm>
          <a:prstGeom prst="rect">
            <a:avLst/>
          </a:prstGeom>
          <a:noFill/>
          <a:ln>
            <a:noFill/>
          </a:ln>
        </p:spPr>
      </p:pic>
      <p:pic>
        <p:nvPicPr>
          <p:cNvPr id="14" name="Picture 13" descr="audio "/>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857356" y="5715016"/>
            <a:ext cx="469509" cy="409257"/>
          </a:xfrm>
          <a:prstGeom prst="rect">
            <a:avLst/>
          </a:prstGeom>
          <a:noFill/>
          <a:ln>
            <a:noFill/>
          </a:ln>
        </p:spPr>
      </p:pic>
      <p:sp>
        <p:nvSpPr>
          <p:cNvPr id="2" name="TextBox 1"/>
          <p:cNvSpPr txBox="1"/>
          <p:nvPr/>
        </p:nvSpPr>
        <p:spPr>
          <a:xfrm>
            <a:off x="214281" y="47130"/>
            <a:ext cx="8170193" cy="738664"/>
          </a:xfrm>
          <a:prstGeom prst="rect">
            <a:avLst/>
          </a:prstGeom>
          <a:noFill/>
        </p:spPr>
        <p:txBody>
          <a:bodyPr wrap="square" lIns="0" tIns="0" rIns="0" bIns="0" rtlCol="0">
            <a:spAutoFit/>
          </a:bodyPr>
          <a:lstStyle/>
          <a:p>
            <a:r>
              <a:rPr lang="en-IN" sz="2400" b="1" dirty="0">
                <a:solidFill>
                  <a:srgbClr val="FFFFFF"/>
                </a:solidFill>
                <a:cs typeface="Arial" charset="0"/>
              </a:rPr>
              <a:t>Adapted </a:t>
            </a:r>
            <a:r>
              <a:rPr lang="en-IN" sz="2400" b="1" i="1" dirty="0">
                <a:solidFill>
                  <a:srgbClr val="FFFFFF"/>
                </a:solidFill>
                <a:cs typeface="Arial" charset="0"/>
              </a:rPr>
              <a:t>Barkhaa</a:t>
            </a:r>
            <a:r>
              <a:rPr lang="en-IN" sz="2400" b="1" dirty="0">
                <a:solidFill>
                  <a:srgbClr val="FFFFFF"/>
                </a:solidFill>
                <a:cs typeface="Arial" charset="0"/>
              </a:rPr>
              <a:t> Series –</a:t>
            </a:r>
          </a:p>
          <a:p>
            <a:pPr algn="ctr"/>
            <a:r>
              <a:rPr lang="en-IN" sz="2400" b="1" dirty="0">
                <a:solidFill>
                  <a:srgbClr val="FFFFFF"/>
                </a:solidFill>
                <a:cs typeface="Arial" charset="0"/>
              </a:rPr>
              <a:t> Key Features of  Digital Version</a:t>
            </a:r>
            <a:endParaRPr lang="en-IN" sz="2400" dirty="0">
              <a:solidFill>
                <a:srgbClr val="FFFFFF"/>
              </a:solidFill>
            </a:endParaRPr>
          </a:p>
        </p:txBody>
      </p:sp>
    </p:spTree>
    <p:extLst>
      <p:ext uri="{BB962C8B-B14F-4D97-AF65-F5344CB8AC3E}">
        <p14:creationId xmlns="" xmlns:p14="http://schemas.microsoft.com/office/powerpoint/2010/main" val="36753538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0" y="1268413"/>
            <a:ext cx="8642350" cy="4897437"/>
          </a:xfrm>
        </p:spPr>
        <p:txBody>
          <a:bodyPr/>
          <a:lstStyle/>
          <a:p>
            <a:pPr marL="225425" lvl="0" indent="-225425">
              <a:buFont typeface="Arial" pitchFamily="34" charset="0"/>
              <a:buChar char="•"/>
              <a:defRPr/>
            </a:pPr>
            <a:r>
              <a:rPr lang="en-IN" sz="2000" b="0" dirty="0"/>
              <a:t>Content can be viewed in </a:t>
            </a:r>
            <a:r>
              <a:rPr lang="en-IN" sz="2000" b="0" dirty="0">
                <a:solidFill>
                  <a:srgbClr val="FF0000"/>
                </a:solidFill>
              </a:rPr>
              <a:t>3</a:t>
            </a:r>
            <a:r>
              <a:rPr lang="en-IN" sz="2000" b="0" dirty="0"/>
              <a:t> </a:t>
            </a:r>
            <a:r>
              <a:rPr lang="en-IN" sz="2000" b="0" dirty="0">
                <a:solidFill>
                  <a:srgbClr val="FF0000"/>
                </a:solidFill>
              </a:rPr>
              <a:t>different background colour combinations </a:t>
            </a:r>
            <a:r>
              <a:rPr lang="en-IN" sz="2000" b="0" dirty="0"/>
              <a:t>for the child to view as per preference and </a:t>
            </a:r>
            <a:r>
              <a:rPr lang="en-IN" sz="2000" b="0" dirty="0" smtClean="0"/>
              <a:t>need.</a:t>
            </a:r>
          </a:p>
          <a:p>
            <a:pPr marL="225425" lvl="0" indent="-225425">
              <a:buFont typeface="Arial" pitchFamily="34" charset="0"/>
              <a:buChar char="•"/>
              <a:defRPr/>
            </a:pPr>
            <a:endParaRPr lang="en-IN" sz="2000" b="0" dirty="0"/>
          </a:p>
          <a:p>
            <a:pPr marL="225425" lvl="0" indent="-225425" algn="just">
              <a:buFont typeface="Arial" pitchFamily="34" charset="0"/>
              <a:buChar char="•"/>
              <a:defRPr/>
            </a:pPr>
            <a:r>
              <a:rPr lang="en-IN" sz="2000" b="0" dirty="0" smtClean="0">
                <a:solidFill>
                  <a:srgbClr val="FF0000"/>
                </a:solidFill>
              </a:rPr>
              <a:t>Flash cards  </a:t>
            </a:r>
            <a:r>
              <a:rPr lang="en-IN" sz="2000" b="0" dirty="0" smtClean="0"/>
              <a:t>appear highlighting key words with a picture to reinforce words through real images.</a:t>
            </a:r>
          </a:p>
          <a:p>
            <a:pPr marL="225425" lvl="0" indent="-225425" algn="just">
              <a:buFont typeface="Arial" pitchFamily="34" charset="0"/>
              <a:buChar char="•"/>
              <a:defRPr/>
            </a:pPr>
            <a:endParaRPr lang="en-IN" sz="2000" b="0" dirty="0" smtClean="0"/>
          </a:p>
          <a:p>
            <a:pPr marL="225425" indent="-225425" algn="just">
              <a:buFont typeface="Arial" pitchFamily="34" charset="0"/>
              <a:buChar char="•"/>
              <a:defRPr/>
            </a:pPr>
            <a:r>
              <a:rPr lang="en-IN" sz="2000" dirty="0"/>
              <a:t>Key visuals on each page made in high resolution.</a:t>
            </a:r>
          </a:p>
          <a:p>
            <a:pPr marL="225425" lvl="0" indent="-225425" algn="just">
              <a:buFont typeface="Arial" pitchFamily="34" charset="0"/>
              <a:buChar char="•"/>
              <a:defRPr/>
            </a:pPr>
            <a:endParaRPr lang="en-IN" sz="2000" b="0" dirty="0"/>
          </a:p>
          <a:p>
            <a:pPr marL="225425" lvl="0" indent="-225425" algn="just">
              <a:buFont typeface="Arial" pitchFamily="34" charset="0"/>
              <a:buChar char="•"/>
              <a:defRPr/>
            </a:pPr>
            <a:r>
              <a:rPr lang="en-IN" sz="2000" b="0" dirty="0" smtClean="0">
                <a:solidFill>
                  <a:srgbClr val="FF0000"/>
                </a:solidFill>
              </a:rPr>
              <a:t>Note </a:t>
            </a:r>
            <a:r>
              <a:rPr lang="en-IN" sz="2000" b="0" dirty="0">
                <a:solidFill>
                  <a:srgbClr val="FF0000"/>
                </a:solidFill>
              </a:rPr>
              <a:t>for Teachers and Parents </a:t>
            </a:r>
            <a:r>
              <a:rPr lang="en-IN" sz="2000" b="0" dirty="0"/>
              <a:t>at the end of each booklet in Hindi and English to facilitate </a:t>
            </a:r>
            <a:r>
              <a:rPr lang="en-IN" sz="2000" b="0" dirty="0" smtClean="0"/>
              <a:t>reading.</a:t>
            </a:r>
          </a:p>
          <a:p>
            <a:pPr marL="225425" lvl="0" indent="-225425" algn="just">
              <a:buFont typeface="Arial" pitchFamily="34" charset="0"/>
              <a:buChar char="•"/>
              <a:defRPr/>
            </a:pPr>
            <a:endParaRPr lang="en-US" sz="2000" b="0" dirty="0"/>
          </a:p>
          <a:p>
            <a:pPr marL="225425" lvl="0" indent="-225425" algn="just">
              <a:buFont typeface="Arial" pitchFamily="34" charset="0"/>
              <a:buChar char="•"/>
              <a:defRPr/>
            </a:pPr>
            <a:endParaRPr lang="en-IN" sz="1600" dirty="0" smtClean="0"/>
          </a:p>
          <a:p>
            <a:pPr marL="225425" lvl="0" indent="-225425" algn="just">
              <a:buFont typeface="Arial" pitchFamily="34" charset="0"/>
              <a:buChar char="•"/>
              <a:defRPr/>
            </a:pPr>
            <a:r>
              <a:rPr lang="en-IN" sz="1600" dirty="0" smtClean="0"/>
              <a:t>Link of the digital version on the NCERT website</a:t>
            </a:r>
          </a:p>
          <a:p>
            <a:pPr marL="225425" lvl="0" indent="-225425" algn="just">
              <a:defRPr/>
            </a:pPr>
            <a:r>
              <a:rPr lang="en-IN" sz="1800" dirty="0" smtClean="0">
                <a:solidFill>
                  <a:srgbClr val="FF0000"/>
                </a:solidFill>
              </a:rPr>
              <a:t>http</a:t>
            </a:r>
            <a:r>
              <a:rPr lang="en-IN" sz="1800" dirty="0">
                <a:solidFill>
                  <a:srgbClr val="FF0000"/>
                </a:solidFill>
              </a:rPr>
              <a:t>://www.ncert.nic.in/departments/nie/degsn/NCERTBarkhaseries/Start.html</a:t>
            </a:r>
          </a:p>
        </p:txBody>
      </p:sp>
      <p:pic>
        <p:nvPicPr>
          <p:cNvPr id="4" name="Picture 3" descr="flashcard"/>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605715" y="2666711"/>
            <a:ext cx="852268" cy="727075"/>
          </a:xfrm>
          <a:prstGeom prst="rect">
            <a:avLst/>
          </a:prstGeom>
          <a:noFill/>
          <a:ln>
            <a:noFill/>
          </a:ln>
        </p:spPr>
      </p:pic>
      <p:pic>
        <p:nvPicPr>
          <p:cNvPr id="5" name="Picture 4"/>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652120" y="1905000"/>
            <a:ext cx="1603717" cy="457200"/>
          </a:xfrm>
          <a:prstGeom prst="rect">
            <a:avLst/>
          </a:prstGeom>
          <a:noFill/>
        </p:spPr>
      </p:pic>
      <p:sp>
        <p:nvSpPr>
          <p:cNvPr id="8" name="Rectangle 7"/>
          <p:cNvSpPr/>
          <p:nvPr/>
        </p:nvSpPr>
        <p:spPr>
          <a:xfrm>
            <a:off x="142844" y="142852"/>
            <a:ext cx="8001056" cy="830997"/>
          </a:xfrm>
          <a:prstGeom prst="rect">
            <a:avLst/>
          </a:prstGeom>
        </p:spPr>
        <p:txBody>
          <a:bodyPr wrap="square">
            <a:spAutoFit/>
          </a:bodyPr>
          <a:lstStyle/>
          <a:p>
            <a:r>
              <a:rPr lang="en-IN" sz="2400" b="1" dirty="0" smtClean="0">
                <a:solidFill>
                  <a:srgbClr val="FFFFFF"/>
                </a:solidFill>
                <a:cs typeface="Arial" charset="0"/>
              </a:rPr>
              <a:t>Adapted </a:t>
            </a:r>
            <a:r>
              <a:rPr lang="en-IN" sz="2400" b="1" i="1" dirty="0" smtClean="0">
                <a:solidFill>
                  <a:srgbClr val="FFFFFF"/>
                </a:solidFill>
                <a:cs typeface="Arial" charset="0"/>
              </a:rPr>
              <a:t>Barkhaa</a:t>
            </a:r>
            <a:r>
              <a:rPr lang="en-IN" sz="2400" b="1" dirty="0" smtClean="0">
                <a:solidFill>
                  <a:srgbClr val="FFFFFF"/>
                </a:solidFill>
                <a:cs typeface="Arial" charset="0"/>
              </a:rPr>
              <a:t> Series – Key Features of  Digital Version (Contd.)</a:t>
            </a:r>
            <a:endParaRPr lang="en-IN" sz="2400" b="1" dirty="0">
              <a:solidFill>
                <a:srgbClr val="FFFFFF"/>
              </a:solidFill>
            </a:endParaRPr>
          </a:p>
        </p:txBody>
      </p:sp>
    </p:spTree>
    <p:extLst>
      <p:ext uri="{BB962C8B-B14F-4D97-AF65-F5344CB8AC3E}">
        <p14:creationId xmlns="" xmlns:p14="http://schemas.microsoft.com/office/powerpoint/2010/main" val="245510284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IN" sz="2400" dirty="0" smtClean="0"/>
              <a:t>Glimpses:  Try out of the print version of the adapted </a:t>
            </a:r>
            <a:r>
              <a:rPr lang="en-US" sz="2400" dirty="0" smtClean="0"/>
              <a:t>Barkhaa: </a:t>
            </a:r>
            <a:r>
              <a:rPr lang="en-US" sz="2400" i="1" dirty="0" smtClean="0"/>
              <a:t>A Reading Series for ‘All’</a:t>
            </a:r>
            <a:endParaRPr lang="en-US" sz="2400" dirty="0"/>
          </a:p>
        </p:txBody>
      </p:sp>
      <p:pic>
        <p:nvPicPr>
          <p:cNvPr id="5122" name="Picture 2"/>
          <p:cNvPicPr>
            <a:picLocks noGrp="1" noChangeAspect="1" noChangeArrowheads="1"/>
          </p:cNvPicPr>
          <p:nvPr>
            <p:ph idx="4294967295"/>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916113"/>
            <a:ext cx="3313113" cy="287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67544" y="5445224"/>
            <a:ext cx="3168352" cy="1200329"/>
          </a:xfrm>
          <a:prstGeom prst="rect">
            <a:avLst/>
          </a:prstGeom>
          <a:noFill/>
        </p:spPr>
        <p:txBody>
          <a:bodyPr wrap="square" rtlCol="0">
            <a:spAutoFit/>
          </a:bodyPr>
          <a:lstStyle/>
          <a:p>
            <a:r>
              <a:rPr lang="en-US" b="1" dirty="0">
                <a:solidFill>
                  <a:srgbClr val="000000">
                    <a:lumMod val="95000"/>
                    <a:lumOff val="5000"/>
                  </a:srgbClr>
                </a:solidFill>
              </a:rPr>
              <a:t>Try out of the printed booklet in </a:t>
            </a:r>
            <a:r>
              <a:rPr lang="en-IN" b="1" u="sng" dirty="0">
                <a:solidFill>
                  <a:srgbClr val="000000">
                    <a:lumMod val="95000"/>
                    <a:lumOff val="5000"/>
                  </a:srgbClr>
                </a:solidFill>
                <a:hlinkClick r:id="rId3"/>
              </a:rPr>
              <a:t>Maharani Gayatri Devi Girl's School, Jaipur, Rajasthan</a:t>
            </a:r>
            <a:endParaRPr lang="en-IN" b="1" dirty="0">
              <a:solidFill>
                <a:srgbClr val="000000">
                  <a:lumMod val="95000"/>
                  <a:lumOff val="5000"/>
                </a:srgbClr>
              </a:solidFill>
            </a:endParaRPr>
          </a:p>
          <a:p>
            <a:endParaRPr lang="en-IN" dirty="0">
              <a:solidFill>
                <a:srgbClr val="000000"/>
              </a:solidFill>
            </a:endParaRPr>
          </a:p>
        </p:txBody>
      </p:sp>
      <p:pic>
        <p:nvPicPr>
          <p:cNvPr id="5123" name="Picture 3" descr="IMG_4477"/>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716016" y="1772816"/>
            <a:ext cx="3384376" cy="2952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Box 6"/>
          <p:cNvSpPr txBox="1"/>
          <p:nvPr/>
        </p:nvSpPr>
        <p:spPr>
          <a:xfrm>
            <a:off x="5292080" y="5310558"/>
            <a:ext cx="2988332" cy="923330"/>
          </a:xfrm>
          <a:prstGeom prst="rect">
            <a:avLst/>
          </a:prstGeom>
          <a:noFill/>
        </p:spPr>
        <p:txBody>
          <a:bodyPr wrap="square" rtlCol="0">
            <a:spAutoFit/>
          </a:bodyPr>
          <a:lstStyle/>
          <a:p>
            <a:r>
              <a:rPr lang="en-US" b="1" dirty="0">
                <a:solidFill>
                  <a:srgbClr val="000000"/>
                </a:solidFill>
              </a:rPr>
              <a:t>Try out of the printed booklet in Bloosoms School, </a:t>
            </a:r>
            <a:r>
              <a:rPr lang="en-IN" b="1" u="sng" dirty="0">
                <a:solidFill>
                  <a:srgbClr val="000000"/>
                </a:solidFill>
                <a:hlinkClick r:id="rId3"/>
              </a:rPr>
              <a:t>Bhubaneswar</a:t>
            </a:r>
            <a:r>
              <a:rPr lang="en-US" dirty="0">
                <a:solidFill>
                  <a:srgbClr val="000000"/>
                </a:solidFill>
              </a:rPr>
              <a:t>	</a:t>
            </a:r>
            <a:endParaRPr lang="en-IN" dirty="0">
              <a:solidFill>
                <a:srgbClr val="000000"/>
              </a:solidFill>
            </a:endParaRPr>
          </a:p>
        </p:txBody>
      </p:sp>
    </p:spTree>
    <p:extLst>
      <p:ext uri="{BB962C8B-B14F-4D97-AF65-F5344CB8AC3E}">
        <p14:creationId xmlns="" xmlns:p14="http://schemas.microsoft.com/office/powerpoint/2010/main" val="160865158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April 2016 iphone 6 156"/>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716016" y="1908269"/>
            <a:ext cx="3384376" cy="2710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3"/>
          <p:cNvSpPr txBox="1"/>
          <p:nvPr/>
        </p:nvSpPr>
        <p:spPr>
          <a:xfrm>
            <a:off x="323528" y="4941168"/>
            <a:ext cx="3240360" cy="923330"/>
          </a:xfrm>
          <a:prstGeom prst="rect">
            <a:avLst/>
          </a:prstGeom>
          <a:noFill/>
        </p:spPr>
        <p:txBody>
          <a:bodyPr wrap="square" rtlCol="0">
            <a:spAutoFit/>
          </a:bodyPr>
          <a:lstStyle/>
          <a:p>
            <a:r>
              <a:rPr lang="en-US" b="1" dirty="0">
                <a:solidFill>
                  <a:srgbClr val="000000"/>
                </a:solidFill>
              </a:rPr>
              <a:t>Try out of the Digital booklet in Saksham , Delhi</a:t>
            </a:r>
            <a:endParaRPr lang="en-IN" b="1" dirty="0">
              <a:solidFill>
                <a:srgbClr val="000000"/>
              </a:solidFill>
            </a:endParaRPr>
          </a:p>
          <a:p>
            <a:endParaRPr lang="en-IN" dirty="0">
              <a:solidFill>
                <a:srgbClr val="000000"/>
              </a:solidFill>
            </a:endParaRPr>
          </a:p>
        </p:txBody>
      </p:sp>
      <p:sp>
        <p:nvSpPr>
          <p:cNvPr id="5" name="TextBox 4"/>
          <p:cNvSpPr txBox="1"/>
          <p:nvPr/>
        </p:nvSpPr>
        <p:spPr>
          <a:xfrm>
            <a:off x="4572000" y="5110819"/>
            <a:ext cx="4355976" cy="923330"/>
          </a:xfrm>
          <a:prstGeom prst="rect">
            <a:avLst/>
          </a:prstGeom>
          <a:noFill/>
        </p:spPr>
        <p:txBody>
          <a:bodyPr wrap="square" rtlCol="0">
            <a:spAutoFit/>
          </a:bodyPr>
          <a:lstStyle/>
          <a:p>
            <a:r>
              <a:rPr lang="en-US" b="1" dirty="0">
                <a:solidFill>
                  <a:srgbClr val="000000">
                    <a:lumMod val="95000"/>
                    <a:lumOff val="5000"/>
                  </a:srgbClr>
                </a:solidFill>
              </a:rPr>
              <a:t>Try out of the Digital booklet in Umang, Jaipur, Rajasthan</a:t>
            </a:r>
            <a:endParaRPr lang="en-IN" b="1" dirty="0">
              <a:solidFill>
                <a:srgbClr val="000000">
                  <a:lumMod val="95000"/>
                  <a:lumOff val="5000"/>
                </a:srgbClr>
              </a:solidFill>
            </a:endParaRPr>
          </a:p>
          <a:p>
            <a:endParaRPr lang="en-IN" dirty="0">
              <a:solidFill>
                <a:srgbClr val="000000"/>
              </a:solidFill>
            </a:endParaRPr>
          </a:p>
        </p:txBody>
      </p:sp>
      <p:pic>
        <p:nvPicPr>
          <p:cNvPr id="4100" name="Picture 4" descr="Saksham 4 May 2016 Low vision try out of Barkha 019"/>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10176" y="2060848"/>
            <a:ext cx="3600399" cy="2404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p:txBody>
          <a:bodyPr/>
          <a:lstStyle/>
          <a:p>
            <a:r>
              <a:rPr lang="en-IN" sz="2400" dirty="0" smtClean="0"/>
              <a:t>Glimpses:  Try out of the digital version of the adapted </a:t>
            </a:r>
            <a:r>
              <a:rPr lang="en-US" sz="2400" dirty="0" smtClean="0"/>
              <a:t>Barkhaa: A Reading Series for ‘All’</a:t>
            </a:r>
            <a:endParaRPr lang="en-US" sz="2400" dirty="0"/>
          </a:p>
        </p:txBody>
      </p:sp>
    </p:spTree>
    <p:extLst>
      <p:ext uri="{BB962C8B-B14F-4D97-AF65-F5344CB8AC3E}">
        <p14:creationId xmlns="" xmlns:p14="http://schemas.microsoft.com/office/powerpoint/2010/main" val="1652521341"/>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sz="3600" dirty="0" smtClean="0"/>
              <a:t>Reflect </a:t>
            </a:r>
            <a:r>
              <a:rPr lang="en-IN" sz="3600" dirty="0" smtClean="0"/>
              <a:t>… </a:t>
            </a:r>
            <a:endParaRPr lang="en-IN" sz="3600" dirty="0"/>
          </a:p>
        </p:txBody>
      </p:sp>
      <p:sp>
        <p:nvSpPr>
          <p:cNvPr id="3" name="Text Placeholder 2"/>
          <p:cNvSpPr>
            <a:spLocks noGrp="1"/>
          </p:cNvSpPr>
          <p:nvPr>
            <p:ph type="body" sz="quarter" idx="10"/>
          </p:nvPr>
        </p:nvSpPr>
        <p:spPr>
          <a:xfrm>
            <a:off x="142844" y="1428736"/>
            <a:ext cx="8640960" cy="4896544"/>
          </a:xfrm>
        </p:spPr>
        <p:txBody>
          <a:bodyPr/>
          <a:lstStyle/>
          <a:p>
            <a:endParaRPr lang="en-IN" sz="2400" dirty="0" smtClean="0"/>
          </a:p>
          <a:p>
            <a:r>
              <a:rPr lang="en-IN" sz="3600" dirty="0" smtClean="0">
                <a:solidFill>
                  <a:srgbClr val="C00000"/>
                </a:solidFill>
              </a:rPr>
              <a:t>How </a:t>
            </a:r>
            <a:r>
              <a:rPr lang="en-IN" sz="3600" dirty="0">
                <a:solidFill>
                  <a:srgbClr val="C00000"/>
                </a:solidFill>
              </a:rPr>
              <a:t>do you plan to </a:t>
            </a:r>
            <a:r>
              <a:rPr lang="en-IN" sz="3600" dirty="0" smtClean="0">
                <a:solidFill>
                  <a:srgbClr val="C00000"/>
                </a:solidFill>
              </a:rPr>
              <a:t> develop and use </a:t>
            </a:r>
            <a:r>
              <a:rPr lang="en-IN" sz="3600" dirty="0">
                <a:solidFill>
                  <a:srgbClr val="C00000"/>
                </a:solidFill>
              </a:rPr>
              <a:t>the print and digital </a:t>
            </a:r>
            <a:r>
              <a:rPr lang="en-IN" sz="3600" dirty="0" smtClean="0">
                <a:solidFill>
                  <a:srgbClr val="C00000"/>
                </a:solidFill>
              </a:rPr>
              <a:t>versions  </a:t>
            </a:r>
            <a:r>
              <a:rPr lang="en-IN" sz="3600" dirty="0">
                <a:solidFill>
                  <a:srgbClr val="C00000"/>
                </a:solidFill>
              </a:rPr>
              <a:t>of Barkhaa: A Reading Series for ‘All’ </a:t>
            </a:r>
            <a:r>
              <a:rPr lang="en-IN" sz="3600" dirty="0" smtClean="0">
                <a:solidFill>
                  <a:srgbClr val="C00000"/>
                </a:solidFill>
              </a:rPr>
              <a:t>/ or similar </a:t>
            </a:r>
            <a:r>
              <a:rPr lang="en-IN" sz="3600" dirty="0" smtClean="0">
                <a:solidFill>
                  <a:srgbClr val="C00000"/>
                </a:solidFill>
              </a:rPr>
              <a:t>reading </a:t>
            </a:r>
            <a:r>
              <a:rPr lang="en-IN" sz="3600" dirty="0" smtClean="0">
                <a:solidFill>
                  <a:srgbClr val="C00000"/>
                </a:solidFill>
              </a:rPr>
              <a:t>material  in your </a:t>
            </a:r>
            <a:r>
              <a:rPr lang="en-IN" sz="3600" dirty="0" smtClean="0">
                <a:solidFill>
                  <a:srgbClr val="C00000"/>
                </a:solidFill>
              </a:rPr>
              <a:t>context </a:t>
            </a:r>
            <a:r>
              <a:rPr lang="en-IN" sz="3600" dirty="0" err="1" smtClean="0">
                <a:solidFill>
                  <a:srgbClr val="C00000"/>
                </a:solidFill>
              </a:rPr>
              <a:t>fr</a:t>
            </a:r>
            <a:r>
              <a:rPr lang="en-IN" sz="3600" dirty="0" smtClean="0">
                <a:solidFill>
                  <a:srgbClr val="C00000"/>
                </a:solidFill>
              </a:rPr>
              <a:t> all children </a:t>
            </a:r>
            <a:r>
              <a:rPr lang="en-IN" sz="3600" dirty="0" smtClean="0">
                <a:solidFill>
                  <a:srgbClr val="C00000"/>
                </a:solidFill>
              </a:rPr>
              <a:t> your </a:t>
            </a:r>
            <a:r>
              <a:rPr lang="en-IN" sz="3600" dirty="0" smtClean="0">
                <a:solidFill>
                  <a:srgbClr val="C00000"/>
                </a:solidFill>
              </a:rPr>
              <a:t>schools ?</a:t>
            </a:r>
          </a:p>
          <a:p>
            <a:r>
              <a:rPr lang="en-IN" sz="3600" dirty="0" smtClean="0">
                <a:solidFill>
                  <a:schemeClr val="tx1"/>
                </a:solidFill>
              </a:rPr>
              <a:t>NEXT STEP( in progress)</a:t>
            </a:r>
          </a:p>
          <a:p>
            <a:r>
              <a:rPr lang="en-IN" sz="3600" dirty="0">
                <a:solidFill>
                  <a:srgbClr val="C00000"/>
                </a:solidFill>
              </a:rPr>
              <a:t> </a:t>
            </a:r>
            <a:r>
              <a:rPr lang="en-IN" sz="3600" dirty="0" smtClean="0">
                <a:solidFill>
                  <a:srgbClr val="C00000"/>
                </a:solidFill>
              </a:rPr>
              <a:t>Handbook for promoting reading among all children is in progress….</a:t>
            </a:r>
            <a:endParaRPr lang="en-IN" sz="3600" dirty="0" smtClean="0">
              <a:solidFill>
                <a:srgbClr val="C00000"/>
              </a:solidFill>
            </a:endParaRPr>
          </a:p>
          <a:p>
            <a:endParaRPr lang="en-US" sz="3600" dirty="0"/>
          </a:p>
          <a:p>
            <a:endParaRPr lang="en-IN" sz="3600" dirty="0"/>
          </a:p>
        </p:txBody>
      </p:sp>
    </p:spTree>
    <p:extLst>
      <p:ext uri="{BB962C8B-B14F-4D97-AF65-F5344CB8AC3E}">
        <p14:creationId xmlns="" xmlns:p14="http://schemas.microsoft.com/office/powerpoint/2010/main" val="33571246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643306" y="1571612"/>
            <a:ext cx="5214974" cy="3000396"/>
          </a:xfrm>
        </p:spPr>
        <p:txBody>
          <a:bodyPr anchor="ctr"/>
          <a:lstStyle/>
          <a:p>
            <a:pPr marL="0" indent="0" defTabSz="457200">
              <a:buFont typeface="Wingdings" pitchFamily="2" charset="2"/>
              <a:buNone/>
            </a:pPr>
            <a:r>
              <a:rPr lang="en-US" sz="3400" i="1" dirty="0" smtClean="0">
                <a:latin typeface="Garamond" pitchFamily="18" charset="0"/>
              </a:rPr>
              <a:t>“The problem is not how to wipe out the differences but </a:t>
            </a:r>
            <a:r>
              <a:rPr lang="en-US" sz="3400" b="1" i="1" dirty="0" smtClean="0">
                <a:latin typeface="Garamond" pitchFamily="18" charset="0"/>
              </a:rPr>
              <a:t>how to unite with the differences intact</a:t>
            </a:r>
            <a:r>
              <a:rPr lang="en-US" sz="3400" i="1" dirty="0" smtClean="0">
                <a:latin typeface="Garamond" pitchFamily="18" charset="0"/>
              </a:rPr>
              <a:t>.”</a:t>
            </a:r>
          </a:p>
          <a:p>
            <a:pPr marL="0" indent="0" algn="r" defTabSz="457200">
              <a:buFont typeface="Wingdings" pitchFamily="2" charset="2"/>
              <a:buNone/>
            </a:pPr>
            <a:r>
              <a:rPr lang="en-US" sz="3400" i="1" dirty="0" smtClean="0">
                <a:latin typeface="Garamond" pitchFamily="18" charset="0"/>
              </a:rPr>
              <a:t>-  Rabindranath Tagore</a:t>
            </a:r>
          </a:p>
          <a:p>
            <a:pPr marL="0" indent="0" defTabSz="457200"/>
            <a:endParaRPr lang="en-US" dirty="0" smtClean="0"/>
          </a:p>
        </p:txBody>
      </p:sp>
      <p:pic>
        <p:nvPicPr>
          <p:cNvPr id="26627" name="Picture 3" descr="rabindranath-tagore.jpg"/>
          <p:cNvPicPr>
            <a:picLocks noChangeAspect="1"/>
          </p:cNvPicPr>
          <p:nvPr/>
        </p:nvPicPr>
        <p:blipFill>
          <a:blip r:embed="rId3"/>
          <a:srcRect/>
          <a:stretch>
            <a:fillRect/>
          </a:stretch>
        </p:blipFill>
        <p:spPr bwMode="auto">
          <a:xfrm>
            <a:off x="214282" y="928670"/>
            <a:ext cx="3251200" cy="4267200"/>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14282" y="71414"/>
            <a:ext cx="7978080" cy="923330"/>
          </a:xfrm>
          <a:noFill/>
        </p:spPr>
        <p:txBody>
          <a:bodyPr anchor="t">
            <a:spAutoFit/>
          </a:bodyPr>
          <a:lstStyle/>
          <a:p>
            <a:pPr eaLnBrk="1" hangingPunct="1"/>
            <a:r>
              <a:rPr lang="en-US" sz="2000" b="1" i="1" dirty="0" smtClean="0">
                <a:latin typeface="Times New Roman" pitchFamily="18" charset="0"/>
                <a:cs typeface="Arial" charset="0"/>
              </a:rPr>
              <a:t>Inclusive education is a constant process</a:t>
            </a:r>
            <a:r>
              <a:rPr lang="en-US" sz="2000" b="1" i="1" dirty="0" smtClean="0">
                <a:cs typeface="Arial" charset="0"/>
              </a:rPr>
              <a:t>…</a:t>
            </a:r>
            <a:r>
              <a:rPr lang="en-US" sz="2000" b="1" i="1" dirty="0" smtClean="0">
                <a:latin typeface="Times New Roman" pitchFamily="18" charset="0"/>
                <a:cs typeface="Arial" charset="0"/>
              </a:rPr>
              <a:t>of system transformation and  whole school improvement to  ensure that Education for All really is for ALL!</a:t>
            </a:r>
            <a:endParaRPr lang="th-TH" sz="2000" b="1" i="1" dirty="0" smtClean="0">
              <a:latin typeface="Times New Roman" pitchFamily="18" charset="0"/>
              <a:cs typeface="Arial" charset="0"/>
            </a:endParaRPr>
          </a:p>
        </p:txBody>
      </p:sp>
      <p:pic>
        <p:nvPicPr>
          <p:cNvPr id="31748" name="Picture 4" descr="Picture9"/>
          <p:cNvPicPr>
            <a:picLocks noGrp="1" noChangeAspect="1" noChangeArrowheads="1"/>
          </p:cNvPicPr>
          <p:nvPr>
            <p:ph sz="quarter" idx="1"/>
          </p:nvPr>
        </p:nvPicPr>
        <p:blipFill>
          <a:blip r:embed="rId3" cstate="print"/>
          <a:stretch>
            <a:fillRect/>
          </a:stretch>
        </p:blipFill>
        <p:spPr>
          <a:xfrm>
            <a:off x="898374" y="1600200"/>
            <a:ext cx="7582202" cy="4495800"/>
          </a:xfrm>
          <a:noFill/>
        </p:spPr>
      </p:pic>
      <p:sp>
        <p:nvSpPr>
          <p:cNvPr id="31747" name="Rectangle 3"/>
          <p:cNvSpPr>
            <a:spLocks noGrp="1" noChangeArrowheads="1"/>
          </p:cNvSpPr>
          <p:nvPr>
            <p:ph type="body" idx="4294967295"/>
          </p:nvPr>
        </p:nvSpPr>
        <p:spPr>
          <a:xfrm>
            <a:off x="457200" y="5715000"/>
            <a:ext cx="8686800" cy="990600"/>
          </a:xfrm>
        </p:spPr>
        <p:txBody>
          <a:bodyPr/>
          <a:lstStyle/>
          <a:p>
            <a:pPr eaLnBrk="1" hangingPunct="1">
              <a:buFontTx/>
              <a:buNone/>
            </a:pPr>
            <a:r>
              <a:rPr lang="en-US" sz="3400" dirty="0" smtClean="0"/>
              <a:t> </a:t>
            </a:r>
            <a:endParaRPr lang="th-TH" sz="3400" smtClean="0"/>
          </a:p>
        </p:txBody>
      </p:sp>
      <p:sp>
        <p:nvSpPr>
          <p:cNvPr id="7" name="Slide Number Placeholder 6"/>
          <p:cNvSpPr>
            <a:spLocks noGrp="1"/>
          </p:cNvSpPr>
          <p:nvPr>
            <p:ph type="sldNum" sz="quarter" idx="4294967295"/>
          </p:nvPr>
        </p:nvSpPr>
        <p:spPr>
          <a:xfrm>
            <a:off x="0" y="6613524"/>
            <a:ext cx="533400" cy="244476"/>
          </a:xfrm>
          <a:prstGeom prst="rect">
            <a:avLst/>
          </a:prstGeom>
        </p:spPr>
        <p:txBody>
          <a:bodyPr>
            <a:normAutofit fontScale="62500" lnSpcReduction="20000"/>
          </a:bodyPr>
          <a:lstStyle/>
          <a:p>
            <a:fld id="{6702180F-2180-4036-9FB6-CA502EF89483}" type="slidenum">
              <a:rPr lang="en-US" smtClean="0"/>
              <a:pPr/>
              <a:t>37</a:t>
            </a:fld>
            <a:endParaRPr lang="en-US" dirty="0"/>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887413" y="2327275"/>
            <a:ext cx="3325812" cy="3770313"/>
          </a:xfrm>
          <a:prstGeom prst="rect">
            <a:avLst/>
          </a:prstGeom>
          <a:noFill/>
          <a:ln w="9525">
            <a:noFill/>
            <a:miter lim="800000"/>
            <a:headEnd/>
            <a:tailEnd/>
          </a:ln>
        </p:spPr>
        <p:txBody>
          <a:bodyPr/>
          <a:lstStyle/>
          <a:p>
            <a:endParaRPr lang="en-US" dirty="0"/>
          </a:p>
        </p:txBody>
      </p:sp>
      <p:sp>
        <p:nvSpPr>
          <p:cNvPr id="27651" name="Rectangle 3"/>
          <p:cNvSpPr>
            <a:spLocks noChangeArrowheads="1"/>
          </p:cNvSpPr>
          <p:nvPr/>
        </p:nvSpPr>
        <p:spPr bwMode="auto">
          <a:xfrm>
            <a:off x="1260475" y="1449388"/>
            <a:ext cx="6673850" cy="1674812"/>
          </a:xfrm>
          <a:prstGeom prst="rect">
            <a:avLst/>
          </a:prstGeom>
          <a:solidFill>
            <a:srgbClr val="FFFF99"/>
          </a:solidFill>
          <a:ln w="12700">
            <a:noFill/>
            <a:miter lim="800000"/>
            <a:headEnd/>
            <a:tailEnd/>
          </a:ln>
          <a:effectLst>
            <a:prstShdw prst="shdw17" dist="17961" dir="2700000">
              <a:srgbClr val="99995C"/>
            </a:prstShdw>
          </a:effectLst>
        </p:spPr>
        <p:txBody>
          <a:bodyPr lIns="144000" tIns="72000" rIns="144000" bIns="72000"/>
          <a:lstStyle/>
          <a:p>
            <a:pPr marL="288925" indent="-288925">
              <a:lnSpc>
                <a:spcPct val="94000"/>
              </a:lnSpc>
              <a:spcBef>
                <a:spcPct val="94000"/>
              </a:spcBef>
              <a:buClr>
                <a:schemeClr val="tx2"/>
              </a:buClr>
              <a:buSzPct val="100000"/>
              <a:buFont typeface="Monotype Sorts"/>
              <a:buNone/>
            </a:pPr>
            <a:endParaRPr lang="de-DE"/>
          </a:p>
        </p:txBody>
      </p:sp>
      <p:sp>
        <p:nvSpPr>
          <p:cNvPr id="25604" name="Line 4"/>
          <p:cNvSpPr>
            <a:spLocks noChangeShapeType="1"/>
          </p:cNvSpPr>
          <p:nvPr/>
        </p:nvSpPr>
        <p:spPr bwMode="auto">
          <a:xfrm>
            <a:off x="5910263" y="1503363"/>
            <a:ext cx="1587" cy="4821237"/>
          </a:xfrm>
          <a:prstGeom prst="line">
            <a:avLst/>
          </a:prstGeom>
          <a:noFill/>
          <a:ln w="9525">
            <a:solidFill>
              <a:schemeClr val="tx1"/>
            </a:solidFill>
            <a:prstDash val="dash"/>
            <a:round/>
            <a:headEnd/>
            <a:tailEnd/>
          </a:ln>
        </p:spPr>
        <p:txBody>
          <a:bodyPr wrap="none" anchor="ctr"/>
          <a:lstStyle/>
          <a:p>
            <a:endParaRPr lang="en-US" dirty="0"/>
          </a:p>
        </p:txBody>
      </p:sp>
      <p:sp>
        <p:nvSpPr>
          <p:cNvPr id="25605" name="Line 5"/>
          <p:cNvSpPr>
            <a:spLocks noChangeShapeType="1"/>
          </p:cNvSpPr>
          <p:nvPr/>
        </p:nvSpPr>
        <p:spPr bwMode="auto">
          <a:xfrm rot="5400000">
            <a:off x="4566444" y="1423194"/>
            <a:ext cx="1588" cy="6604000"/>
          </a:xfrm>
          <a:prstGeom prst="line">
            <a:avLst/>
          </a:prstGeom>
          <a:noFill/>
          <a:ln w="9525">
            <a:solidFill>
              <a:schemeClr val="tx1"/>
            </a:solidFill>
            <a:prstDash val="dash"/>
            <a:round/>
            <a:headEnd/>
            <a:tailEnd/>
          </a:ln>
        </p:spPr>
        <p:txBody>
          <a:bodyPr wrap="none" anchor="ctr"/>
          <a:lstStyle/>
          <a:p>
            <a:endParaRPr lang="en-US" dirty="0"/>
          </a:p>
        </p:txBody>
      </p:sp>
      <p:sp>
        <p:nvSpPr>
          <p:cNvPr id="25606" name="Text Box 6"/>
          <p:cNvSpPr txBox="1">
            <a:spLocks noChangeArrowheads="1"/>
          </p:cNvSpPr>
          <p:nvPr/>
        </p:nvSpPr>
        <p:spPr bwMode="auto">
          <a:xfrm>
            <a:off x="269875" y="3505200"/>
            <a:ext cx="1016000" cy="581025"/>
          </a:xfrm>
          <a:prstGeom prst="rect">
            <a:avLst/>
          </a:prstGeom>
          <a:noFill/>
          <a:ln w="9525">
            <a:noFill/>
            <a:miter lim="800000"/>
            <a:headEnd/>
            <a:tailEnd/>
          </a:ln>
        </p:spPr>
        <p:txBody>
          <a:bodyPr wrap="none">
            <a:spAutoFit/>
          </a:bodyPr>
          <a:lstStyle/>
          <a:p>
            <a:r>
              <a:rPr lang="en-US" sz="1600" dirty="0"/>
              <a:t>In Special </a:t>
            </a:r>
          </a:p>
          <a:p>
            <a:r>
              <a:rPr lang="en-US" sz="1600" dirty="0"/>
              <a:t>Schools</a:t>
            </a:r>
          </a:p>
        </p:txBody>
      </p:sp>
      <p:sp>
        <p:nvSpPr>
          <p:cNvPr id="25607" name="Text Box 7"/>
          <p:cNvSpPr txBox="1">
            <a:spLocks noChangeArrowheads="1"/>
          </p:cNvSpPr>
          <p:nvPr/>
        </p:nvSpPr>
        <p:spPr bwMode="auto">
          <a:xfrm>
            <a:off x="204788" y="2057400"/>
            <a:ext cx="1150937" cy="581025"/>
          </a:xfrm>
          <a:prstGeom prst="rect">
            <a:avLst/>
          </a:prstGeom>
          <a:noFill/>
          <a:ln w="9525">
            <a:noFill/>
            <a:miter lim="800000"/>
            <a:headEnd/>
            <a:tailEnd/>
          </a:ln>
        </p:spPr>
        <p:txBody>
          <a:bodyPr wrap="none">
            <a:spAutoFit/>
          </a:bodyPr>
          <a:lstStyle/>
          <a:p>
            <a:r>
              <a:rPr lang="en-US" sz="1600" dirty="0"/>
              <a:t>In ordinary </a:t>
            </a:r>
          </a:p>
          <a:p>
            <a:r>
              <a:rPr lang="en-US" sz="1600" dirty="0"/>
              <a:t>Schools</a:t>
            </a:r>
          </a:p>
        </p:txBody>
      </p:sp>
      <p:sp>
        <p:nvSpPr>
          <p:cNvPr id="25608" name="Text Box 8"/>
          <p:cNvSpPr txBox="1">
            <a:spLocks noChangeArrowheads="1"/>
          </p:cNvSpPr>
          <p:nvPr/>
        </p:nvSpPr>
        <p:spPr bwMode="auto">
          <a:xfrm>
            <a:off x="5768975" y="6353175"/>
            <a:ext cx="2252663" cy="581025"/>
          </a:xfrm>
          <a:prstGeom prst="rect">
            <a:avLst/>
          </a:prstGeom>
          <a:noFill/>
          <a:ln w="9525">
            <a:noFill/>
            <a:miter lim="800000"/>
            <a:headEnd/>
            <a:tailEnd/>
          </a:ln>
        </p:spPr>
        <p:txBody>
          <a:bodyPr>
            <a:spAutoFit/>
          </a:bodyPr>
          <a:lstStyle/>
          <a:p>
            <a:pPr>
              <a:spcBef>
                <a:spcPct val="50000"/>
              </a:spcBef>
            </a:pPr>
            <a:r>
              <a:rPr lang="en-US" sz="1600" dirty="0"/>
              <a:t>disadvantaged      children</a:t>
            </a:r>
          </a:p>
        </p:txBody>
      </p:sp>
      <p:sp>
        <p:nvSpPr>
          <p:cNvPr id="25609" name="Rectangle 9"/>
          <p:cNvSpPr>
            <a:spLocks noChangeArrowheads="1"/>
          </p:cNvSpPr>
          <p:nvPr/>
        </p:nvSpPr>
        <p:spPr bwMode="auto">
          <a:xfrm>
            <a:off x="1260475" y="1447800"/>
            <a:ext cx="6673850" cy="4876800"/>
          </a:xfrm>
          <a:prstGeom prst="rect">
            <a:avLst/>
          </a:prstGeom>
          <a:noFill/>
          <a:ln w="9525">
            <a:solidFill>
              <a:schemeClr val="tx1"/>
            </a:solidFill>
            <a:miter lim="800000"/>
            <a:headEnd/>
            <a:tailEnd/>
          </a:ln>
        </p:spPr>
        <p:txBody>
          <a:bodyPr wrap="none" anchor="ctr"/>
          <a:lstStyle/>
          <a:p>
            <a:endParaRPr lang="en-US" dirty="0"/>
          </a:p>
        </p:txBody>
      </p:sp>
      <p:sp>
        <p:nvSpPr>
          <p:cNvPr id="25610" name="Text Box 10"/>
          <p:cNvSpPr txBox="1">
            <a:spLocks noChangeArrowheads="1"/>
          </p:cNvSpPr>
          <p:nvPr/>
        </p:nvSpPr>
        <p:spPr bwMode="auto">
          <a:xfrm>
            <a:off x="163513" y="5045075"/>
            <a:ext cx="1296987" cy="584200"/>
          </a:xfrm>
          <a:prstGeom prst="rect">
            <a:avLst/>
          </a:prstGeom>
          <a:noFill/>
          <a:ln w="9525">
            <a:noFill/>
            <a:miter lim="800000"/>
            <a:headEnd/>
            <a:tailEnd/>
          </a:ln>
        </p:spPr>
        <p:txBody>
          <a:bodyPr wrap="none">
            <a:spAutoFit/>
          </a:bodyPr>
          <a:lstStyle/>
          <a:p>
            <a:r>
              <a:rPr lang="en-US" sz="1600" dirty="0"/>
              <a:t>No Access to </a:t>
            </a:r>
          </a:p>
          <a:p>
            <a:r>
              <a:rPr lang="en-US" sz="1600" dirty="0"/>
              <a:t>Schools</a:t>
            </a:r>
          </a:p>
        </p:txBody>
      </p:sp>
      <p:sp>
        <p:nvSpPr>
          <p:cNvPr id="27659" name="AutoShape 11"/>
          <p:cNvSpPr>
            <a:spLocks noChangeArrowheads="1"/>
          </p:cNvSpPr>
          <p:nvPr/>
        </p:nvSpPr>
        <p:spPr bwMode="auto">
          <a:xfrm>
            <a:off x="6677025" y="4816475"/>
            <a:ext cx="457200" cy="457200"/>
          </a:xfrm>
          <a:prstGeom prst="smileyFace">
            <a:avLst>
              <a:gd name="adj" fmla="val -4653"/>
            </a:avLst>
          </a:prstGeom>
          <a:solidFill>
            <a:srgbClr val="CC99FF"/>
          </a:solidFill>
          <a:ln w="9525">
            <a:solidFill>
              <a:schemeClr val="tx1"/>
            </a:solidFill>
            <a:round/>
            <a:headEnd/>
            <a:tailEnd/>
          </a:ln>
        </p:spPr>
        <p:txBody>
          <a:bodyPr wrap="none" anchor="ctr"/>
          <a:lstStyle/>
          <a:p>
            <a:endParaRPr lang="en-US" dirty="0"/>
          </a:p>
        </p:txBody>
      </p:sp>
      <p:sp>
        <p:nvSpPr>
          <p:cNvPr id="27660" name="AutoShape 12"/>
          <p:cNvSpPr>
            <a:spLocks noChangeArrowheads="1"/>
          </p:cNvSpPr>
          <p:nvPr/>
        </p:nvSpPr>
        <p:spPr bwMode="auto">
          <a:xfrm>
            <a:off x="5102225" y="4816475"/>
            <a:ext cx="454025" cy="457200"/>
          </a:xfrm>
          <a:prstGeom prst="smileyFace">
            <a:avLst>
              <a:gd name="adj" fmla="val -4653"/>
            </a:avLst>
          </a:prstGeom>
          <a:solidFill>
            <a:schemeClr val="hlink"/>
          </a:solidFill>
          <a:ln w="9525">
            <a:solidFill>
              <a:schemeClr val="tx1"/>
            </a:solidFill>
            <a:round/>
            <a:headEnd/>
            <a:tailEnd/>
          </a:ln>
        </p:spPr>
        <p:txBody>
          <a:bodyPr wrap="none" anchor="ctr"/>
          <a:lstStyle/>
          <a:p>
            <a:endParaRPr lang="en-US" dirty="0"/>
          </a:p>
        </p:txBody>
      </p:sp>
      <p:sp>
        <p:nvSpPr>
          <p:cNvPr id="27661" name="AutoShape 13"/>
          <p:cNvSpPr>
            <a:spLocks noChangeArrowheads="1"/>
          </p:cNvSpPr>
          <p:nvPr/>
        </p:nvSpPr>
        <p:spPr bwMode="auto">
          <a:xfrm>
            <a:off x="3587750" y="4816475"/>
            <a:ext cx="454025" cy="457200"/>
          </a:xfrm>
          <a:prstGeom prst="smileyFace">
            <a:avLst>
              <a:gd name="adj" fmla="val -4653"/>
            </a:avLst>
          </a:prstGeom>
          <a:solidFill>
            <a:schemeClr val="hlink"/>
          </a:solidFill>
          <a:ln w="9525">
            <a:solidFill>
              <a:schemeClr val="tx1"/>
            </a:solidFill>
            <a:round/>
            <a:headEnd/>
            <a:tailEnd/>
          </a:ln>
        </p:spPr>
        <p:txBody>
          <a:bodyPr wrap="none" anchor="ctr"/>
          <a:lstStyle/>
          <a:p>
            <a:endParaRPr lang="en-US" dirty="0"/>
          </a:p>
        </p:txBody>
      </p:sp>
      <p:sp>
        <p:nvSpPr>
          <p:cNvPr id="27662" name="AutoShape 14"/>
          <p:cNvSpPr>
            <a:spLocks noChangeArrowheads="1"/>
          </p:cNvSpPr>
          <p:nvPr/>
        </p:nvSpPr>
        <p:spPr bwMode="auto">
          <a:xfrm>
            <a:off x="4752975" y="3400425"/>
            <a:ext cx="454025" cy="457200"/>
          </a:xfrm>
          <a:prstGeom prst="smileyFace">
            <a:avLst>
              <a:gd name="adj" fmla="val -4653"/>
            </a:avLst>
          </a:prstGeom>
          <a:solidFill>
            <a:schemeClr val="hlink"/>
          </a:solidFill>
          <a:ln w="9525">
            <a:solidFill>
              <a:schemeClr val="tx1"/>
            </a:solidFill>
            <a:round/>
            <a:headEnd/>
            <a:tailEnd/>
          </a:ln>
        </p:spPr>
        <p:txBody>
          <a:bodyPr wrap="none" anchor="ctr"/>
          <a:lstStyle/>
          <a:p>
            <a:endParaRPr lang="en-US" dirty="0"/>
          </a:p>
        </p:txBody>
      </p:sp>
      <p:sp>
        <p:nvSpPr>
          <p:cNvPr id="27663" name="AutoShape 15"/>
          <p:cNvSpPr>
            <a:spLocks noChangeArrowheads="1"/>
          </p:cNvSpPr>
          <p:nvPr/>
        </p:nvSpPr>
        <p:spPr bwMode="auto">
          <a:xfrm>
            <a:off x="3729038" y="3581400"/>
            <a:ext cx="454025" cy="457200"/>
          </a:xfrm>
          <a:prstGeom prst="smileyFace">
            <a:avLst>
              <a:gd name="adj" fmla="val -4653"/>
            </a:avLst>
          </a:prstGeom>
          <a:solidFill>
            <a:schemeClr val="hlink"/>
          </a:solidFill>
          <a:ln w="9525">
            <a:solidFill>
              <a:schemeClr val="tx1"/>
            </a:solidFill>
            <a:round/>
            <a:headEnd/>
            <a:tailEnd/>
          </a:ln>
        </p:spPr>
        <p:txBody>
          <a:bodyPr wrap="none" anchor="ctr"/>
          <a:lstStyle/>
          <a:p>
            <a:endParaRPr lang="en-US" dirty="0"/>
          </a:p>
        </p:txBody>
      </p:sp>
      <p:sp>
        <p:nvSpPr>
          <p:cNvPr id="27664" name="AutoShape 16"/>
          <p:cNvSpPr>
            <a:spLocks noChangeArrowheads="1"/>
          </p:cNvSpPr>
          <p:nvPr/>
        </p:nvSpPr>
        <p:spPr bwMode="auto">
          <a:xfrm>
            <a:off x="6146800" y="3276600"/>
            <a:ext cx="454025" cy="457200"/>
          </a:xfrm>
          <a:prstGeom prst="smileyFace">
            <a:avLst>
              <a:gd name="adj" fmla="val -4653"/>
            </a:avLst>
          </a:prstGeom>
          <a:solidFill>
            <a:srgbClr val="CC99FF"/>
          </a:solidFill>
          <a:ln w="9525">
            <a:solidFill>
              <a:schemeClr val="tx1"/>
            </a:solidFill>
            <a:round/>
            <a:headEnd/>
            <a:tailEnd/>
          </a:ln>
        </p:spPr>
        <p:txBody>
          <a:bodyPr wrap="none" anchor="ctr"/>
          <a:lstStyle/>
          <a:p>
            <a:endParaRPr lang="en-US" dirty="0"/>
          </a:p>
        </p:txBody>
      </p:sp>
      <p:sp>
        <p:nvSpPr>
          <p:cNvPr id="27665" name="AutoShape 17"/>
          <p:cNvSpPr>
            <a:spLocks noChangeArrowheads="1"/>
          </p:cNvSpPr>
          <p:nvPr/>
        </p:nvSpPr>
        <p:spPr bwMode="auto">
          <a:xfrm>
            <a:off x="7183438" y="5411788"/>
            <a:ext cx="454025" cy="457200"/>
          </a:xfrm>
          <a:prstGeom prst="smileyFace">
            <a:avLst>
              <a:gd name="adj" fmla="val -4653"/>
            </a:avLst>
          </a:prstGeom>
          <a:solidFill>
            <a:srgbClr val="CC99FF"/>
          </a:solidFill>
          <a:ln w="9525">
            <a:solidFill>
              <a:schemeClr val="tx1"/>
            </a:solidFill>
            <a:round/>
            <a:headEnd/>
            <a:tailEnd/>
          </a:ln>
        </p:spPr>
        <p:txBody>
          <a:bodyPr wrap="none" anchor="ctr"/>
          <a:lstStyle/>
          <a:p>
            <a:endParaRPr lang="en-US" dirty="0"/>
          </a:p>
        </p:txBody>
      </p:sp>
      <p:sp>
        <p:nvSpPr>
          <p:cNvPr id="27666" name="AutoShape 18"/>
          <p:cNvSpPr>
            <a:spLocks noChangeArrowheads="1"/>
          </p:cNvSpPr>
          <p:nvPr/>
        </p:nvSpPr>
        <p:spPr bwMode="auto">
          <a:xfrm>
            <a:off x="6956425" y="3629025"/>
            <a:ext cx="454025" cy="457200"/>
          </a:xfrm>
          <a:prstGeom prst="smileyFace">
            <a:avLst>
              <a:gd name="adj" fmla="val -4653"/>
            </a:avLst>
          </a:prstGeom>
          <a:solidFill>
            <a:srgbClr val="CC99FF"/>
          </a:solidFill>
          <a:ln w="9525">
            <a:solidFill>
              <a:schemeClr val="tx1"/>
            </a:solidFill>
            <a:round/>
            <a:headEnd/>
            <a:tailEnd/>
          </a:ln>
        </p:spPr>
        <p:txBody>
          <a:bodyPr wrap="none" anchor="ctr"/>
          <a:lstStyle/>
          <a:p>
            <a:endParaRPr lang="en-US" dirty="0"/>
          </a:p>
        </p:txBody>
      </p:sp>
      <p:sp>
        <p:nvSpPr>
          <p:cNvPr id="27667" name="AutoShape 19"/>
          <p:cNvSpPr>
            <a:spLocks noChangeArrowheads="1"/>
          </p:cNvSpPr>
          <p:nvPr/>
        </p:nvSpPr>
        <p:spPr bwMode="auto">
          <a:xfrm>
            <a:off x="5995988" y="4816475"/>
            <a:ext cx="454025" cy="457200"/>
          </a:xfrm>
          <a:prstGeom prst="smileyFace">
            <a:avLst>
              <a:gd name="adj" fmla="val -4653"/>
            </a:avLst>
          </a:prstGeom>
          <a:solidFill>
            <a:srgbClr val="CC99FF"/>
          </a:solidFill>
          <a:ln w="9525">
            <a:solidFill>
              <a:schemeClr val="tx1"/>
            </a:solidFill>
            <a:round/>
            <a:headEnd/>
            <a:tailEnd/>
          </a:ln>
        </p:spPr>
        <p:txBody>
          <a:bodyPr wrap="none" anchor="ctr"/>
          <a:lstStyle/>
          <a:p>
            <a:endParaRPr lang="en-US" dirty="0"/>
          </a:p>
        </p:txBody>
      </p:sp>
      <p:sp>
        <p:nvSpPr>
          <p:cNvPr id="25620" name="Line 20"/>
          <p:cNvSpPr>
            <a:spLocks noChangeShapeType="1"/>
          </p:cNvSpPr>
          <p:nvPr/>
        </p:nvSpPr>
        <p:spPr bwMode="auto">
          <a:xfrm rot="5400000">
            <a:off x="4566444" y="-177006"/>
            <a:ext cx="1588" cy="6604000"/>
          </a:xfrm>
          <a:prstGeom prst="line">
            <a:avLst/>
          </a:prstGeom>
          <a:noFill/>
          <a:ln w="9525">
            <a:solidFill>
              <a:schemeClr val="tx1"/>
            </a:solidFill>
            <a:prstDash val="dash"/>
            <a:round/>
            <a:headEnd/>
            <a:tailEnd/>
          </a:ln>
        </p:spPr>
        <p:txBody>
          <a:bodyPr wrap="none" anchor="ctr"/>
          <a:lstStyle/>
          <a:p>
            <a:endParaRPr lang="en-US" dirty="0"/>
          </a:p>
        </p:txBody>
      </p:sp>
      <p:sp>
        <p:nvSpPr>
          <p:cNvPr id="27669" name="AutoShape 21"/>
          <p:cNvSpPr>
            <a:spLocks noChangeArrowheads="1"/>
          </p:cNvSpPr>
          <p:nvPr/>
        </p:nvSpPr>
        <p:spPr bwMode="auto">
          <a:xfrm>
            <a:off x="3027363" y="2409825"/>
            <a:ext cx="454025" cy="457200"/>
          </a:xfrm>
          <a:prstGeom prst="smileyFace">
            <a:avLst>
              <a:gd name="adj" fmla="val 4653"/>
            </a:avLst>
          </a:prstGeom>
          <a:solidFill>
            <a:srgbClr val="008000"/>
          </a:solidFill>
          <a:ln w="9525">
            <a:solidFill>
              <a:schemeClr val="tx1"/>
            </a:solidFill>
            <a:round/>
            <a:headEnd/>
            <a:tailEnd/>
          </a:ln>
        </p:spPr>
        <p:txBody>
          <a:bodyPr wrap="none" anchor="ctr"/>
          <a:lstStyle/>
          <a:p>
            <a:endParaRPr lang="en-US" dirty="0"/>
          </a:p>
        </p:txBody>
      </p:sp>
      <p:sp>
        <p:nvSpPr>
          <p:cNvPr id="27670" name="AutoShape 22"/>
          <p:cNvSpPr>
            <a:spLocks noChangeArrowheads="1"/>
          </p:cNvSpPr>
          <p:nvPr/>
        </p:nvSpPr>
        <p:spPr bwMode="auto">
          <a:xfrm>
            <a:off x="2884488" y="1447800"/>
            <a:ext cx="454025" cy="457200"/>
          </a:xfrm>
          <a:prstGeom prst="smileyFace">
            <a:avLst>
              <a:gd name="adj" fmla="val 4653"/>
            </a:avLst>
          </a:prstGeom>
          <a:solidFill>
            <a:srgbClr val="008000"/>
          </a:solidFill>
          <a:ln w="9525">
            <a:solidFill>
              <a:schemeClr val="tx1"/>
            </a:solidFill>
            <a:round/>
            <a:headEnd/>
            <a:tailEnd/>
          </a:ln>
        </p:spPr>
        <p:txBody>
          <a:bodyPr wrap="none" anchor="ctr"/>
          <a:lstStyle/>
          <a:p>
            <a:endParaRPr lang="en-US" dirty="0"/>
          </a:p>
        </p:txBody>
      </p:sp>
      <p:sp>
        <p:nvSpPr>
          <p:cNvPr id="27671" name="AutoShape 23"/>
          <p:cNvSpPr>
            <a:spLocks noChangeArrowheads="1"/>
          </p:cNvSpPr>
          <p:nvPr/>
        </p:nvSpPr>
        <p:spPr bwMode="auto">
          <a:xfrm>
            <a:off x="1846263" y="2209800"/>
            <a:ext cx="455612" cy="457200"/>
          </a:xfrm>
          <a:prstGeom prst="smileyFace">
            <a:avLst>
              <a:gd name="adj" fmla="val 4653"/>
            </a:avLst>
          </a:prstGeom>
          <a:solidFill>
            <a:srgbClr val="008000"/>
          </a:solidFill>
          <a:ln w="9525">
            <a:solidFill>
              <a:schemeClr val="tx1"/>
            </a:solidFill>
            <a:round/>
            <a:headEnd/>
            <a:tailEnd/>
          </a:ln>
        </p:spPr>
        <p:txBody>
          <a:bodyPr wrap="none" anchor="ctr"/>
          <a:lstStyle/>
          <a:p>
            <a:endParaRPr lang="en-US" dirty="0"/>
          </a:p>
        </p:txBody>
      </p:sp>
      <p:sp>
        <p:nvSpPr>
          <p:cNvPr id="27672" name="AutoShape 24"/>
          <p:cNvSpPr>
            <a:spLocks noChangeArrowheads="1"/>
          </p:cNvSpPr>
          <p:nvPr/>
        </p:nvSpPr>
        <p:spPr bwMode="auto">
          <a:xfrm>
            <a:off x="2443163" y="2590800"/>
            <a:ext cx="454025" cy="457200"/>
          </a:xfrm>
          <a:prstGeom prst="smileyFace">
            <a:avLst>
              <a:gd name="adj" fmla="val 4653"/>
            </a:avLst>
          </a:prstGeom>
          <a:solidFill>
            <a:srgbClr val="008000"/>
          </a:solidFill>
          <a:ln w="9525">
            <a:solidFill>
              <a:schemeClr val="tx1"/>
            </a:solidFill>
            <a:round/>
            <a:headEnd/>
            <a:tailEnd/>
          </a:ln>
        </p:spPr>
        <p:txBody>
          <a:bodyPr wrap="none" anchor="ctr"/>
          <a:lstStyle/>
          <a:p>
            <a:endParaRPr lang="en-US" dirty="0"/>
          </a:p>
        </p:txBody>
      </p:sp>
      <p:sp>
        <p:nvSpPr>
          <p:cNvPr id="25625" name="AutoShape 25"/>
          <p:cNvSpPr>
            <a:spLocks noChangeArrowheads="1"/>
          </p:cNvSpPr>
          <p:nvPr/>
        </p:nvSpPr>
        <p:spPr bwMode="auto">
          <a:xfrm>
            <a:off x="1897063" y="1600200"/>
            <a:ext cx="455612" cy="457200"/>
          </a:xfrm>
          <a:prstGeom prst="smileyFace">
            <a:avLst>
              <a:gd name="adj" fmla="val 4653"/>
            </a:avLst>
          </a:prstGeom>
          <a:solidFill>
            <a:srgbClr val="008000"/>
          </a:solidFill>
          <a:ln w="9525">
            <a:solidFill>
              <a:schemeClr val="tx1"/>
            </a:solidFill>
            <a:round/>
            <a:headEnd/>
            <a:tailEnd/>
          </a:ln>
        </p:spPr>
        <p:txBody>
          <a:bodyPr wrap="none" anchor="ctr"/>
          <a:lstStyle/>
          <a:p>
            <a:endParaRPr lang="en-US" dirty="0"/>
          </a:p>
        </p:txBody>
      </p:sp>
      <p:sp>
        <p:nvSpPr>
          <p:cNvPr id="25626" name="Line 26"/>
          <p:cNvSpPr>
            <a:spLocks noChangeShapeType="1"/>
          </p:cNvSpPr>
          <p:nvPr/>
        </p:nvSpPr>
        <p:spPr bwMode="auto">
          <a:xfrm>
            <a:off x="3517900" y="1447800"/>
            <a:ext cx="1588" cy="4821238"/>
          </a:xfrm>
          <a:prstGeom prst="line">
            <a:avLst/>
          </a:prstGeom>
          <a:noFill/>
          <a:ln w="9525">
            <a:solidFill>
              <a:schemeClr val="tx1"/>
            </a:solidFill>
            <a:prstDash val="dash"/>
            <a:round/>
            <a:headEnd/>
            <a:tailEnd/>
          </a:ln>
        </p:spPr>
        <p:txBody>
          <a:bodyPr wrap="none" anchor="ctr"/>
          <a:lstStyle/>
          <a:p>
            <a:endParaRPr lang="en-US" dirty="0"/>
          </a:p>
        </p:txBody>
      </p:sp>
      <p:sp>
        <p:nvSpPr>
          <p:cNvPr id="25627" name="Text Box 27"/>
          <p:cNvSpPr txBox="1">
            <a:spLocks noChangeArrowheads="1"/>
          </p:cNvSpPr>
          <p:nvPr/>
        </p:nvSpPr>
        <p:spPr bwMode="auto">
          <a:xfrm>
            <a:off x="3675063" y="6300788"/>
            <a:ext cx="1758950" cy="581025"/>
          </a:xfrm>
          <a:prstGeom prst="rect">
            <a:avLst/>
          </a:prstGeom>
          <a:noFill/>
          <a:ln w="9525">
            <a:noFill/>
            <a:miter lim="800000"/>
            <a:headEnd/>
            <a:tailEnd/>
          </a:ln>
        </p:spPr>
        <p:txBody>
          <a:bodyPr>
            <a:spAutoFit/>
          </a:bodyPr>
          <a:lstStyle/>
          <a:p>
            <a:pPr>
              <a:spcBef>
                <a:spcPct val="50000"/>
              </a:spcBef>
            </a:pPr>
            <a:r>
              <a:rPr lang="en-US" sz="1600" dirty="0"/>
              <a:t>Children with Special Needs</a:t>
            </a:r>
          </a:p>
        </p:txBody>
      </p:sp>
      <p:sp>
        <p:nvSpPr>
          <p:cNvPr id="27676" name="AutoShape 28"/>
          <p:cNvSpPr>
            <a:spLocks noChangeArrowheads="1"/>
          </p:cNvSpPr>
          <p:nvPr/>
        </p:nvSpPr>
        <p:spPr bwMode="auto">
          <a:xfrm>
            <a:off x="3516313" y="1600200"/>
            <a:ext cx="455612" cy="457200"/>
          </a:xfrm>
          <a:prstGeom prst="smileyFace">
            <a:avLst>
              <a:gd name="adj" fmla="val 4653"/>
            </a:avLst>
          </a:prstGeom>
          <a:solidFill>
            <a:schemeClr val="hlink"/>
          </a:solidFill>
          <a:ln w="9525">
            <a:solidFill>
              <a:schemeClr val="tx1"/>
            </a:solidFill>
            <a:round/>
            <a:headEnd/>
            <a:tailEnd/>
          </a:ln>
        </p:spPr>
        <p:txBody>
          <a:bodyPr wrap="none" anchor="ctr"/>
          <a:lstStyle/>
          <a:p>
            <a:endParaRPr lang="en-US" dirty="0"/>
          </a:p>
        </p:txBody>
      </p:sp>
      <p:sp>
        <p:nvSpPr>
          <p:cNvPr id="27677" name="AutoShape 29"/>
          <p:cNvSpPr>
            <a:spLocks noChangeArrowheads="1"/>
          </p:cNvSpPr>
          <p:nvPr/>
        </p:nvSpPr>
        <p:spPr bwMode="auto">
          <a:xfrm>
            <a:off x="4641850" y="1752600"/>
            <a:ext cx="454025" cy="457200"/>
          </a:xfrm>
          <a:prstGeom prst="smileyFace">
            <a:avLst>
              <a:gd name="adj" fmla="val 4653"/>
            </a:avLst>
          </a:prstGeom>
          <a:solidFill>
            <a:schemeClr val="hlink"/>
          </a:solidFill>
          <a:ln w="9525">
            <a:solidFill>
              <a:schemeClr val="tx1"/>
            </a:solidFill>
            <a:round/>
            <a:headEnd/>
            <a:tailEnd/>
          </a:ln>
        </p:spPr>
        <p:txBody>
          <a:bodyPr wrap="none" anchor="ctr"/>
          <a:lstStyle/>
          <a:p>
            <a:endParaRPr lang="en-US" dirty="0"/>
          </a:p>
        </p:txBody>
      </p:sp>
      <p:sp>
        <p:nvSpPr>
          <p:cNvPr id="27678" name="AutoShape 30"/>
          <p:cNvSpPr>
            <a:spLocks noChangeArrowheads="1"/>
          </p:cNvSpPr>
          <p:nvPr/>
        </p:nvSpPr>
        <p:spPr bwMode="auto">
          <a:xfrm>
            <a:off x="3587750" y="2362200"/>
            <a:ext cx="454025" cy="457200"/>
          </a:xfrm>
          <a:prstGeom prst="smileyFace">
            <a:avLst>
              <a:gd name="adj" fmla="val 4653"/>
            </a:avLst>
          </a:prstGeom>
          <a:solidFill>
            <a:schemeClr val="hlink"/>
          </a:solidFill>
          <a:ln w="9525">
            <a:solidFill>
              <a:schemeClr val="tx1"/>
            </a:solidFill>
            <a:round/>
            <a:headEnd/>
            <a:tailEnd/>
          </a:ln>
        </p:spPr>
        <p:txBody>
          <a:bodyPr wrap="none" anchor="ctr"/>
          <a:lstStyle/>
          <a:p>
            <a:endParaRPr lang="en-US" dirty="0"/>
          </a:p>
        </p:txBody>
      </p:sp>
      <p:sp>
        <p:nvSpPr>
          <p:cNvPr id="27679" name="AutoShape 31"/>
          <p:cNvSpPr>
            <a:spLocks noChangeArrowheads="1"/>
          </p:cNvSpPr>
          <p:nvPr/>
        </p:nvSpPr>
        <p:spPr bwMode="auto">
          <a:xfrm>
            <a:off x="5087938" y="2209800"/>
            <a:ext cx="454025" cy="457200"/>
          </a:xfrm>
          <a:prstGeom prst="smileyFace">
            <a:avLst>
              <a:gd name="adj" fmla="val 4653"/>
            </a:avLst>
          </a:prstGeom>
          <a:solidFill>
            <a:schemeClr val="hlink"/>
          </a:solidFill>
          <a:ln w="9525">
            <a:solidFill>
              <a:schemeClr val="tx1"/>
            </a:solidFill>
            <a:round/>
            <a:headEnd/>
            <a:tailEnd/>
          </a:ln>
        </p:spPr>
        <p:txBody>
          <a:bodyPr wrap="none" anchor="ctr"/>
          <a:lstStyle/>
          <a:p>
            <a:endParaRPr lang="en-US" dirty="0"/>
          </a:p>
        </p:txBody>
      </p:sp>
      <p:sp>
        <p:nvSpPr>
          <p:cNvPr id="27680" name="AutoShape 32"/>
          <p:cNvSpPr>
            <a:spLocks noChangeArrowheads="1"/>
          </p:cNvSpPr>
          <p:nvPr/>
        </p:nvSpPr>
        <p:spPr bwMode="auto">
          <a:xfrm>
            <a:off x="5946775" y="1655763"/>
            <a:ext cx="454025" cy="457200"/>
          </a:xfrm>
          <a:prstGeom prst="smileyFace">
            <a:avLst>
              <a:gd name="adj" fmla="val 4653"/>
            </a:avLst>
          </a:prstGeom>
          <a:solidFill>
            <a:srgbClr val="CC99FF"/>
          </a:solidFill>
          <a:ln w="9525">
            <a:solidFill>
              <a:schemeClr val="tx1"/>
            </a:solidFill>
            <a:round/>
            <a:headEnd/>
            <a:tailEnd/>
          </a:ln>
        </p:spPr>
        <p:txBody>
          <a:bodyPr wrap="none" anchor="ctr"/>
          <a:lstStyle/>
          <a:p>
            <a:endParaRPr lang="en-US" dirty="0"/>
          </a:p>
        </p:txBody>
      </p:sp>
      <p:sp>
        <p:nvSpPr>
          <p:cNvPr id="27681" name="AutoShape 33"/>
          <p:cNvSpPr>
            <a:spLocks noChangeArrowheads="1"/>
          </p:cNvSpPr>
          <p:nvPr/>
        </p:nvSpPr>
        <p:spPr bwMode="auto">
          <a:xfrm>
            <a:off x="6189663" y="2438400"/>
            <a:ext cx="454025" cy="457200"/>
          </a:xfrm>
          <a:prstGeom prst="smileyFace">
            <a:avLst>
              <a:gd name="adj" fmla="val 4653"/>
            </a:avLst>
          </a:prstGeom>
          <a:solidFill>
            <a:srgbClr val="CC99FF"/>
          </a:solidFill>
          <a:ln w="9525">
            <a:solidFill>
              <a:schemeClr val="tx1"/>
            </a:solidFill>
            <a:round/>
            <a:headEnd/>
            <a:tailEnd/>
          </a:ln>
        </p:spPr>
        <p:txBody>
          <a:bodyPr wrap="none" anchor="ctr"/>
          <a:lstStyle/>
          <a:p>
            <a:endParaRPr lang="en-US" dirty="0"/>
          </a:p>
        </p:txBody>
      </p:sp>
      <p:sp>
        <p:nvSpPr>
          <p:cNvPr id="27682" name="AutoShape 34"/>
          <p:cNvSpPr>
            <a:spLocks noChangeArrowheads="1"/>
          </p:cNvSpPr>
          <p:nvPr/>
        </p:nvSpPr>
        <p:spPr bwMode="auto">
          <a:xfrm>
            <a:off x="6508750" y="1600200"/>
            <a:ext cx="455613" cy="457200"/>
          </a:xfrm>
          <a:prstGeom prst="smileyFace">
            <a:avLst>
              <a:gd name="adj" fmla="val 4653"/>
            </a:avLst>
          </a:prstGeom>
          <a:solidFill>
            <a:srgbClr val="CC99FF"/>
          </a:solidFill>
          <a:ln w="9525">
            <a:solidFill>
              <a:schemeClr val="tx1"/>
            </a:solidFill>
            <a:round/>
            <a:headEnd/>
            <a:tailEnd/>
          </a:ln>
        </p:spPr>
        <p:txBody>
          <a:bodyPr wrap="none" anchor="ctr"/>
          <a:lstStyle/>
          <a:p>
            <a:endParaRPr lang="en-US" dirty="0"/>
          </a:p>
        </p:txBody>
      </p:sp>
      <p:sp>
        <p:nvSpPr>
          <p:cNvPr id="27683" name="AutoShape 35"/>
          <p:cNvSpPr>
            <a:spLocks noChangeArrowheads="1"/>
          </p:cNvSpPr>
          <p:nvPr/>
        </p:nvSpPr>
        <p:spPr bwMode="auto">
          <a:xfrm>
            <a:off x="6932613" y="1981200"/>
            <a:ext cx="454025" cy="457200"/>
          </a:xfrm>
          <a:prstGeom prst="smileyFace">
            <a:avLst>
              <a:gd name="adj" fmla="val 4653"/>
            </a:avLst>
          </a:prstGeom>
          <a:solidFill>
            <a:srgbClr val="CC99FF"/>
          </a:solidFill>
          <a:ln w="9525">
            <a:solidFill>
              <a:schemeClr val="tx1"/>
            </a:solidFill>
            <a:round/>
            <a:headEnd/>
            <a:tailEnd/>
          </a:ln>
        </p:spPr>
        <p:txBody>
          <a:bodyPr wrap="none" anchor="ctr"/>
          <a:lstStyle/>
          <a:p>
            <a:endParaRPr lang="en-US" dirty="0"/>
          </a:p>
        </p:txBody>
      </p:sp>
      <p:sp>
        <p:nvSpPr>
          <p:cNvPr id="27684" name="AutoShape 36"/>
          <p:cNvSpPr>
            <a:spLocks noChangeArrowheads="1"/>
          </p:cNvSpPr>
          <p:nvPr/>
        </p:nvSpPr>
        <p:spPr bwMode="auto">
          <a:xfrm>
            <a:off x="7213600" y="1676400"/>
            <a:ext cx="454025" cy="457200"/>
          </a:xfrm>
          <a:prstGeom prst="smileyFace">
            <a:avLst>
              <a:gd name="adj" fmla="val 4653"/>
            </a:avLst>
          </a:prstGeom>
          <a:solidFill>
            <a:srgbClr val="CC99FF"/>
          </a:solidFill>
          <a:ln w="9525">
            <a:solidFill>
              <a:schemeClr val="tx1"/>
            </a:solidFill>
            <a:round/>
            <a:headEnd/>
            <a:tailEnd/>
          </a:ln>
        </p:spPr>
        <p:txBody>
          <a:bodyPr wrap="none" anchor="ctr"/>
          <a:lstStyle/>
          <a:p>
            <a:endParaRPr lang="en-US" dirty="0"/>
          </a:p>
        </p:txBody>
      </p:sp>
      <p:sp>
        <p:nvSpPr>
          <p:cNvPr id="27685" name="AutoShape 37"/>
          <p:cNvSpPr>
            <a:spLocks noChangeArrowheads="1"/>
          </p:cNvSpPr>
          <p:nvPr/>
        </p:nvSpPr>
        <p:spPr bwMode="auto">
          <a:xfrm>
            <a:off x="2570163" y="1981200"/>
            <a:ext cx="454025" cy="457200"/>
          </a:xfrm>
          <a:prstGeom prst="smileyFace">
            <a:avLst>
              <a:gd name="adj" fmla="val 4653"/>
            </a:avLst>
          </a:prstGeom>
          <a:solidFill>
            <a:srgbClr val="008000"/>
          </a:solidFill>
          <a:ln w="9525">
            <a:solidFill>
              <a:schemeClr val="tx1"/>
            </a:solidFill>
            <a:round/>
            <a:headEnd/>
            <a:tailEnd/>
          </a:ln>
        </p:spPr>
        <p:txBody>
          <a:bodyPr wrap="none" anchor="ctr"/>
          <a:lstStyle/>
          <a:p>
            <a:endParaRPr lang="en-US" dirty="0"/>
          </a:p>
        </p:txBody>
      </p:sp>
      <p:sp>
        <p:nvSpPr>
          <p:cNvPr id="25638" name="AutoShape 38"/>
          <p:cNvSpPr>
            <a:spLocks noChangeArrowheads="1"/>
          </p:cNvSpPr>
          <p:nvPr/>
        </p:nvSpPr>
        <p:spPr bwMode="auto">
          <a:xfrm>
            <a:off x="1865313" y="2209800"/>
            <a:ext cx="455612" cy="457200"/>
          </a:xfrm>
          <a:prstGeom prst="smileyFace">
            <a:avLst>
              <a:gd name="adj" fmla="val 4653"/>
            </a:avLst>
          </a:prstGeom>
          <a:solidFill>
            <a:srgbClr val="008000"/>
          </a:solidFill>
          <a:ln w="9525">
            <a:solidFill>
              <a:schemeClr val="tx1"/>
            </a:solidFill>
            <a:round/>
            <a:headEnd/>
            <a:tailEnd/>
          </a:ln>
        </p:spPr>
        <p:txBody>
          <a:bodyPr wrap="none" anchor="ctr"/>
          <a:lstStyle/>
          <a:p>
            <a:endParaRPr lang="en-US" dirty="0"/>
          </a:p>
        </p:txBody>
      </p:sp>
      <p:sp>
        <p:nvSpPr>
          <p:cNvPr id="27687" name="AutoShape 39"/>
          <p:cNvSpPr>
            <a:spLocks noChangeArrowheads="1"/>
          </p:cNvSpPr>
          <p:nvPr/>
        </p:nvSpPr>
        <p:spPr bwMode="auto">
          <a:xfrm>
            <a:off x="2711450" y="2133600"/>
            <a:ext cx="454025" cy="457200"/>
          </a:xfrm>
          <a:prstGeom prst="smileyFace">
            <a:avLst>
              <a:gd name="adj" fmla="val 4653"/>
            </a:avLst>
          </a:prstGeom>
          <a:solidFill>
            <a:srgbClr val="008000"/>
          </a:solidFill>
          <a:ln w="9525">
            <a:solidFill>
              <a:schemeClr val="tx1"/>
            </a:solidFill>
            <a:round/>
            <a:headEnd/>
            <a:tailEnd/>
          </a:ln>
        </p:spPr>
        <p:txBody>
          <a:bodyPr wrap="none" anchor="ctr"/>
          <a:lstStyle/>
          <a:p>
            <a:endParaRPr lang="en-US" dirty="0"/>
          </a:p>
        </p:txBody>
      </p:sp>
      <p:sp>
        <p:nvSpPr>
          <p:cNvPr id="27688" name="AutoShape 40"/>
          <p:cNvSpPr>
            <a:spLocks noChangeArrowheads="1"/>
          </p:cNvSpPr>
          <p:nvPr/>
        </p:nvSpPr>
        <p:spPr bwMode="auto">
          <a:xfrm>
            <a:off x="4179888" y="3962400"/>
            <a:ext cx="454025" cy="457200"/>
          </a:xfrm>
          <a:prstGeom prst="smileyFace">
            <a:avLst>
              <a:gd name="adj" fmla="val 4653"/>
            </a:avLst>
          </a:prstGeom>
          <a:solidFill>
            <a:schemeClr val="hlink"/>
          </a:solidFill>
          <a:ln w="9525">
            <a:solidFill>
              <a:schemeClr val="tx1"/>
            </a:solidFill>
            <a:round/>
            <a:headEnd/>
            <a:tailEnd/>
          </a:ln>
        </p:spPr>
        <p:txBody>
          <a:bodyPr wrap="none" anchor="ctr"/>
          <a:lstStyle/>
          <a:p>
            <a:endParaRPr lang="en-US" dirty="0"/>
          </a:p>
        </p:txBody>
      </p:sp>
      <p:sp>
        <p:nvSpPr>
          <p:cNvPr id="27689" name="AutoShape 41"/>
          <p:cNvSpPr>
            <a:spLocks noChangeArrowheads="1"/>
          </p:cNvSpPr>
          <p:nvPr/>
        </p:nvSpPr>
        <p:spPr bwMode="auto">
          <a:xfrm>
            <a:off x="5329238" y="3400425"/>
            <a:ext cx="454025" cy="457200"/>
          </a:xfrm>
          <a:prstGeom prst="smileyFace">
            <a:avLst>
              <a:gd name="adj" fmla="val 4653"/>
            </a:avLst>
          </a:prstGeom>
          <a:solidFill>
            <a:schemeClr val="hlink"/>
          </a:solidFill>
          <a:ln w="9525">
            <a:solidFill>
              <a:schemeClr val="tx1"/>
            </a:solidFill>
            <a:round/>
            <a:headEnd/>
            <a:tailEnd/>
          </a:ln>
        </p:spPr>
        <p:txBody>
          <a:bodyPr wrap="none" anchor="ctr"/>
          <a:lstStyle/>
          <a:p>
            <a:endParaRPr lang="en-US" dirty="0"/>
          </a:p>
        </p:txBody>
      </p:sp>
      <p:sp>
        <p:nvSpPr>
          <p:cNvPr id="25642" name="Text Box 42"/>
          <p:cNvSpPr txBox="1">
            <a:spLocks noChangeArrowheads="1"/>
          </p:cNvSpPr>
          <p:nvPr/>
        </p:nvSpPr>
        <p:spPr bwMode="auto">
          <a:xfrm>
            <a:off x="1577975" y="6300788"/>
            <a:ext cx="1760538" cy="336550"/>
          </a:xfrm>
          <a:prstGeom prst="rect">
            <a:avLst/>
          </a:prstGeom>
          <a:noFill/>
          <a:ln w="9525">
            <a:noFill/>
            <a:miter lim="800000"/>
            <a:headEnd/>
            <a:tailEnd/>
          </a:ln>
        </p:spPr>
        <p:txBody>
          <a:bodyPr>
            <a:spAutoFit/>
          </a:bodyPr>
          <a:lstStyle/>
          <a:p>
            <a:pPr>
              <a:spcBef>
                <a:spcPct val="50000"/>
              </a:spcBef>
            </a:pPr>
            <a:r>
              <a:rPr lang="en-US" sz="1600" dirty="0"/>
              <a:t>Other Children</a:t>
            </a:r>
          </a:p>
        </p:txBody>
      </p:sp>
      <p:sp>
        <p:nvSpPr>
          <p:cNvPr id="27691" name="Rectangle 43"/>
          <p:cNvSpPr>
            <a:spLocks noChangeArrowheads="1"/>
          </p:cNvSpPr>
          <p:nvPr/>
        </p:nvSpPr>
        <p:spPr bwMode="auto">
          <a:xfrm>
            <a:off x="214282" y="76200"/>
            <a:ext cx="8526493" cy="566718"/>
          </a:xfrm>
          <a:prstGeom prst="rect">
            <a:avLst/>
          </a:prstGeom>
          <a:noFill/>
          <a:ln w="9525">
            <a:noFill/>
            <a:miter lim="800000"/>
            <a:headEnd/>
            <a:tailEnd/>
          </a:ln>
          <a:effectLst/>
        </p:spPr>
        <p:txBody>
          <a:bodyPr/>
          <a:lstStyle/>
          <a:p>
            <a:pPr marL="231775" indent="-231775">
              <a:spcBef>
                <a:spcPct val="20000"/>
              </a:spcBef>
              <a:defRPr/>
            </a:pPr>
            <a:r>
              <a:rPr lang="en-US" sz="1600" dirty="0">
                <a:effectLst>
                  <a:outerShdw blurRad="38100" dist="38100" dir="2700000" algn="tl">
                    <a:srgbClr val="C0C0C0"/>
                  </a:outerShdw>
                </a:effectLst>
                <a:latin typeface="Tahoma" pitchFamily="34" charset="0"/>
                <a:cs typeface="Mangal" pitchFamily="2"/>
              </a:rPr>
              <a:t> </a:t>
            </a:r>
            <a:endParaRPr lang="en-US" sz="2400" dirty="0">
              <a:effectLst>
                <a:outerShdw blurRad="38100" dist="38100" dir="2700000" algn="tl">
                  <a:srgbClr val="C0C0C0"/>
                </a:outerShdw>
              </a:effectLst>
              <a:latin typeface="Tahoma" pitchFamily="34" charset="0"/>
              <a:cs typeface="Mangal" pitchFamily="2"/>
            </a:endParaRPr>
          </a:p>
        </p:txBody>
      </p:sp>
      <p:sp>
        <p:nvSpPr>
          <p:cNvPr id="27692" name="AutoShape 44"/>
          <p:cNvSpPr>
            <a:spLocks noChangeArrowheads="1"/>
          </p:cNvSpPr>
          <p:nvPr/>
        </p:nvSpPr>
        <p:spPr bwMode="auto">
          <a:xfrm>
            <a:off x="7934325" y="1447800"/>
            <a:ext cx="1209675" cy="1676400"/>
          </a:xfrm>
          <a:prstGeom prst="wedgeRectCallout">
            <a:avLst>
              <a:gd name="adj1" fmla="val -109926"/>
              <a:gd name="adj2" fmla="val 20171"/>
            </a:avLst>
          </a:prstGeom>
          <a:solidFill>
            <a:srgbClr val="C00000"/>
          </a:solidFill>
          <a:ln w="9525" algn="ctr">
            <a:solidFill>
              <a:schemeClr val="tx1"/>
            </a:solidFill>
            <a:miter lim="800000"/>
            <a:headEnd/>
            <a:tailEnd/>
          </a:ln>
        </p:spPr>
        <p:txBody>
          <a:bodyPr/>
          <a:lstStyle/>
          <a:p>
            <a:r>
              <a:rPr lang="en-US" sz="1600" dirty="0">
                <a:solidFill>
                  <a:schemeClr val="bg1"/>
                </a:solidFill>
              </a:rPr>
              <a:t>Change the system to fit the need of  </a:t>
            </a:r>
            <a:r>
              <a:rPr lang="en-US" sz="2000" dirty="0">
                <a:solidFill>
                  <a:schemeClr val="bg1"/>
                </a:solidFill>
              </a:rPr>
              <a:t>All </a:t>
            </a:r>
          </a:p>
          <a:p>
            <a:r>
              <a:rPr lang="en-US" sz="1600" dirty="0">
                <a:solidFill>
                  <a:schemeClr val="bg1"/>
                </a:solidFill>
              </a:rPr>
              <a:t>children</a:t>
            </a:r>
          </a:p>
        </p:txBody>
      </p:sp>
      <p:sp>
        <p:nvSpPr>
          <p:cNvPr id="46" name="Rectangle 45"/>
          <p:cNvSpPr/>
          <p:nvPr/>
        </p:nvSpPr>
        <p:spPr>
          <a:xfrm>
            <a:off x="428596" y="214290"/>
            <a:ext cx="4053738" cy="523220"/>
          </a:xfrm>
          <a:prstGeom prst="rect">
            <a:avLst/>
          </a:prstGeom>
        </p:spPr>
        <p:txBody>
          <a:bodyPr wrap="none">
            <a:spAutoFit/>
          </a:bodyPr>
          <a:lstStyle/>
          <a:p>
            <a:r>
              <a:rPr lang="en-US" sz="2800" b="1" dirty="0" smtClean="0">
                <a:solidFill>
                  <a:schemeClr val="bg1"/>
                </a:solidFill>
                <a:effectLst>
                  <a:outerShdw blurRad="38100" dist="38100" dir="2700000" algn="tl">
                    <a:srgbClr val="C0C0C0"/>
                  </a:outerShdw>
                </a:effectLst>
                <a:cs typeface="Mangal" pitchFamily="2"/>
              </a:rPr>
              <a:t>TOWARDS INCLUSION</a:t>
            </a:r>
            <a:endParaRPr lang="en-US" sz="2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7692"/>
                                        </p:tgtEl>
                                        <p:attrNameLst>
                                          <p:attrName>style.visibility</p:attrName>
                                        </p:attrNameLst>
                                      </p:cBhvr>
                                      <p:to>
                                        <p:strVal val="visible"/>
                                      </p:to>
                                    </p:set>
                                    <p:animEffect transition="in" filter="checkerboard(across)">
                                      <p:cBhvr>
                                        <p:cTn id="7" dur="500"/>
                                        <p:tgtEl>
                                          <p:spTgt spid="27692"/>
                                        </p:tgtEl>
                                      </p:cBhvr>
                                    </p:animEffect>
                                  </p:childTnLst>
                                </p:cTn>
                              </p:par>
                            </p:childTnLst>
                          </p:cTn>
                        </p:par>
                        <p:par>
                          <p:cTn id="8" fill="hold">
                            <p:stCondLst>
                              <p:cond delay="500"/>
                            </p:stCondLst>
                            <p:childTnLst>
                              <p:par>
                                <p:cTn id="9" presetID="22" presetClass="entr" presetSubtype="1" fill="hold" grpId="0" nodeType="afterEffect">
                                  <p:stCondLst>
                                    <p:cond delay="1000"/>
                                  </p:stCondLst>
                                  <p:childTnLst>
                                    <p:set>
                                      <p:cBhvr>
                                        <p:cTn id="10" dur="1" fill="hold">
                                          <p:stCondLst>
                                            <p:cond delay="0"/>
                                          </p:stCondLst>
                                        </p:cTn>
                                        <p:tgtEl>
                                          <p:spTgt spid="27651"/>
                                        </p:tgtEl>
                                        <p:attrNameLst>
                                          <p:attrName>style.visibility</p:attrName>
                                        </p:attrNameLst>
                                      </p:cBhvr>
                                      <p:to>
                                        <p:strVal val="visible"/>
                                      </p:to>
                                    </p:set>
                                    <p:animEffect transition="in" filter="wipe(up)">
                                      <p:cBhvr>
                                        <p:cTn id="11" dur="500"/>
                                        <p:tgtEl>
                                          <p:spTgt spid="27651"/>
                                        </p:tgtEl>
                                      </p:cBhvr>
                                    </p:animEffect>
                                  </p:childTnLst>
                                </p:cTn>
                              </p:par>
                            </p:childTnLst>
                          </p:cTn>
                        </p:par>
                      </p:childTnLst>
                    </p:cTn>
                  </p:par>
                  <p:par>
                    <p:cTn id="12" fill="hold">
                      <p:stCondLst>
                        <p:cond delay="indefinite"/>
                      </p:stCondLst>
                      <p:childTnLst>
                        <p:par>
                          <p:cTn id="13" fill="hold">
                            <p:stCondLst>
                              <p:cond delay="0"/>
                            </p:stCondLst>
                            <p:childTnLst>
                              <p:par>
                                <p:cTn id="14" presetID="64" presetClass="path" presetSubtype="0" accel="50000" decel="50000" fill="hold" grpId="0" nodeType="clickEffect">
                                  <p:stCondLst>
                                    <p:cond delay="0"/>
                                  </p:stCondLst>
                                  <p:childTnLst>
                                    <p:animMotion origin="layout" path="M -0.00032 0.06111 L -0.00032 -0.3 " pathEditMode="relative" rAng="0" ptsTypes="AA">
                                      <p:cBhvr>
                                        <p:cTn id="15" dur="500" fill="hold"/>
                                        <p:tgtEl>
                                          <p:spTgt spid="27663"/>
                                        </p:tgtEl>
                                        <p:attrNameLst>
                                          <p:attrName>ppt_x</p:attrName>
                                          <p:attrName>ppt_y</p:attrName>
                                        </p:attrNameLst>
                                      </p:cBhvr>
                                      <p:rCtr x="0" y="-181"/>
                                    </p:animMotion>
                                  </p:childTnLst>
                                  <p:subTnLst>
                                    <p:set>
                                      <p:cBhvr override="childStyle">
                                        <p:cTn dur="1" fill="hold" display="0" masterRel="sameClick" afterEffect="1">
                                          <p:stCondLst>
                                            <p:cond evt="end" delay="0">
                                              <p:tn val="14"/>
                                            </p:cond>
                                          </p:stCondLst>
                                        </p:cTn>
                                        <p:tgtEl>
                                          <p:spTgt spid="27663"/>
                                        </p:tgtEl>
                                        <p:attrNameLst>
                                          <p:attrName>style.visibility</p:attrName>
                                        </p:attrNameLst>
                                      </p:cBhvr>
                                      <p:to>
                                        <p:strVal val="hidden"/>
                                      </p:to>
                                    </p:set>
                                  </p:sub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27676"/>
                                        </p:tgtEl>
                                        <p:attrNameLst>
                                          <p:attrName>style.visibility</p:attrName>
                                        </p:attrNameLst>
                                      </p:cBhvr>
                                      <p:to>
                                        <p:strVal val="visible"/>
                                      </p:to>
                                    </p:set>
                                  </p:childTnLst>
                                </p:cTn>
                              </p:par>
                              <p:par>
                                <p:cTn id="19" presetID="64" presetClass="path" presetSubtype="0" accel="50000" decel="50000" fill="hold" grpId="0" nodeType="withEffect">
                                  <p:stCondLst>
                                    <p:cond delay="0"/>
                                  </p:stCondLst>
                                  <p:childTnLst>
                                    <p:animMotion origin="layout" path="M -2.5641E-7 0.11667 L -2.5641E-7 -0.24444 " pathEditMode="relative" rAng="0" ptsTypes="AA">
                                      <p:cBhvr>
                                        <p:cTn id="20" dur="500" fill="hold"/>
                                        <p:tgtEl>
                                          <p:spTgt spid="27662"/>
                                        </p:tgtEl>
                                        <p:attrNameLst>
                                          <p:attrName>ppt_x</p:attrName>
                                          <p:attrName>ppt_y</p:attrName>
                                        </p:attrNameLst>
                                      </p:cBhvr>
                                      <p:rCtr x="0" y="-181"/>
                                    </p:animMotion>
                                  </p:childTnLst>
                                  <p:subTnLst>
                                    <p:set>
                                      <p:cBhvr override="childStyle">
                                        <p:cTn dur="1" fill="hold" display="0" masterRel="sameClick" afterEffect="1">
                                          <p:stCondLst>
                                            <p:cond evt="end" delay="0">
                                              <p:tn val="19"/>
                                            </p:cond>
                                          </p:stCondLst>
                                        </p:cTn>
                                        <p:tgtEl>
                                          <p:spTgt spid="27662"/>
                                        </p:tgtEl>
                                        <p:attrNameLst>
                                          <p:attrName>style.visibility</p:attrName>
                                        </p:attrNameLst>
                                      </p:cBhvr>
                                      <p:to>
                                        <p:strVal val="hidden"/>
                                      </p:to>
                                    </p:set>
                                  </p:subTnLst>
                                </p:cTn>
                              </p:par>
                            </p:childTnLst>
                          </p:cTn>
                        </p:par>
                        <p:par>
                          <p:cTn id="21" fill="hold">
                            <p:stCondLst>
                              <p:cond delay="1000"/>
                            </p:stCondLst>
                            <p:childTnLst>
                              <p:par>
                                <p:cTn id="22" presetID="1" presetClass="entr" presetSubtype="0" fill="hold" grpId="0" nodeType="afterEffect">
                                  <p:stCondLst>
                                    <p:cond delay="0"/>
                                  </p:stCondLst>
                                  <p:childTnLst>
                                    <p:set>
                                      <p:cBhvr>
                                        <p:cTn id="23" dur="1" fill="hold">
                                          <p:stCondLst>
                                            <p:cond delay="0"/>
                                          </p:stCondLst>
                                        </p:cTn>
                                        <p:tgtEl>
                                          <p:spTgt spid="27677"/>
                                        </p:tgtEl>
                                        <p:attrNameLst>
                                          <p:attrName>style.visibility</p:attrName>
                                        </p:attrNameLst>
                                      </p:cBhvr>
                                      <p:to>
                                        <p:strVal val="visible"/>
                                      </p:to>
                                    </p:set>
                                  </p:childTnLst>
                                </p:cTn>
                              </p:par>
                              <p:par>
                                <p:cTn id="24" presetID="64" presetClass="path" presetSubtype="0" accel="50000" decel="50000" fill="hold" grpId="0" nodeType="withEffect">
                                  <p:stCondLst>
                                    <p:cond delay="0"/>
                                  </p:stCondLst>
                                  <p:childTnLst>
                                    <p:animMotion origin="layout" path="M 0.0 0.0  L 0.0 -0.36111  E" pathEditMode="relative" ptsTypes="">
                                      <p:cBhvr>
                                        <p:cTn id="25" dur="500" fill="hold"/>
                                        <p:tgtEl>
                                          <p:spTgt spid="27661"/>
                                        </p:tgtEl>
                                        <p:attrNameLst>
                                          <p:attrName>ppt_x</p:attrName>
                                          <p:attrName>ppt_y</p:attrName>
                                        </p:attrNameLst>
                                      </p:cBhvr>
                                    </p:animMotion>
                                  </p:childTnLst>
                                  <p:subTnLst>
                                    <p:set>
                                      <p:cBhvr override="childStyle">
                                        <p:cTn dur="1" fill="hold" display="0" masterRel="sameClick" afterEffect="1">
                                          <p:stCondLst>
                                            <p:cond evt="end" delay="0">
                                              <p:tn val="24"/>
                                            </p:cond>
                                          </p:stCondLst>
                                        </p:cTn>
                                        <p:tgtEl>
                                          <p:spTgt spid="27661"/>
                                        </p:tgtEl>
                                        <p:attrNameLst>
                                          <p:attrName>style.visibility</p:attrName>
                                        </p:attrNameLst>
                                      </p:cBhvr>
                                      <p:to>
                                        <p:strVal val="hidden"/>
                                      </p:to>
                                    </p:set>
                                  </p:subTnLst>
                                </p:cTn>
                              </p:par>
                            </p:childTnLst>
                          </p:cTn>
                        </p:par>
                        <p:par>
                          <p:cTn id="26" fill="hold">
                            <p:stCondLst>
                              <p:cond delay="1500"/>
                            </p:stCondLst>
                            <p:childTnLst>
                              <p:par>
                                <p:cTn id="27" presetID="1" presetClass="entr" presetSubtype="0" fill="hold" grpId="0" nodeType="afterEffect">
                                  <p:stCondLst>
                                    <p:cond delay="0"/>
                                  </p:stCondLst>
                                  <p:childTnLst>
                                    <p:set>
                                      <p:cBhvr>
                                        <p:cTn id="28" dur="1" fill="hold">
                                          <p:stCondLst>
                                            <p:cond delay="0"/>
                                          </p:stCondLst>
                                        </p:cTn>
                                        <p:tgtEl>
                                          <p:spTgt spid="27678"/>
                                        </p:tgtEl>
                                        <p:attrNameLst>
                                          <p:attrName>style.visibility</p:attrName>
                                        </p:attrNameLst>
                                      </p:cBhvr>
                                      <p:to>
                                        <p:strVal val="visible"/>
                                      </p:to>
                                    </p:set>
                                  </p:childTnLst>
                                </p:cTn>
                              </p:par>
                            </p:childTnLst>
                          </p:cTn>
                        </p:par>
                        <p:par>
                          <p:cTn id="29" fill="hold">
                            <p:stCondLst>
                              <p:cond delay="1500"/>
                            </p:stCondLst>
                            <p:childTnLst>
                              <p:par>
                                <p:cTn id="30" presetID="64" presetClass="path" presetSubtype="0" accel="50000" decel="50000" fill="hold" grpId="0" nodeType="afterEffect">
                                  <p:stCondLst>
                                    <p:cond delay="0"/>
                                  </p:stCondLst>
                                  <p:childTnLst>
                                    <p:animMotion origin="layout" path="M 0.0 0.0  L 0.0 -0.36111  E" pathEditMode="relative" ptsTypes="">
                                      <p:cBhvr>
                                        <p:cTn id="31" dur="500" fill="hold"/>
                                        <p:tgtEl>
                                          <p:spTgt spid="27660"/>
                                        </p:tgtEl>
                                        <p:attrNameLst>
                                          <p:attrName>ppt_x</p:attrName>
                                          <p:attrName>ppt_y</p:attrName>
                                        </p:attrNameLst>
                                      </p:cBhvr>
                                    </p:animMotion>
                                  </p:childTnLst>
                                  <p:subTnLst>
                                    <p:set>
                                      <p:cBhvr override="childStyle">
                                        <p:cTn dur="1" fill="hold" display="0" masterRel="sameClick" afterEffect="1">
                                          <p:stCondLst>
                                            <p:cond evt="end" delay="0">
                                              <p:tn val="30"/>
                                            </p:cond>
                                          </p:stCondLst>
                                        </p:cTn>
                                        <p:tgtEl>
                                          <p:spTgt spid="27660"/>
                                        </p:tgtEl>
                                        <p:attrNameLst>
                                          <p:attrName>style.visibility</p:attrName>
                                        </p:attrNameLst>
                                      </p:cBhvr>
                                      <p:to>
                                        <p:strVal val="hidden"/>
                                      </p:to>
                                    </p:set>
                                  </p:subTnLst>
                                </p:cTn>
                              </p:par>
                            </p:childTnLst>
                          </p:cTn>
                        </p:par>
                        <p:par>
                          <p:cTn id="32" fill="hold">
                            <p:stCondLst>
                              <p:cond delay="2000"/>
                            </p:stCondLst>
                            <p:childTnLst>
                              <p:par>
                                <p:cTn id="33" presetID="1" presetClass="entr" presetSubtype="0" fill="hold" grpId="0" nodeType="afterEffect">
                                  <p:stCondLst>
                                    <p:cond delay="0"/>
                                  </p:stCondLst>
                                  <p:childTnLst>
                                    <p:set>
                                      <p:cBhvr>
                                        <p:cTn id="34" dur="1" fill="hold">
                                          <p:stCondLst>
                                            <p:cond delay="0"/>
                                          </p:stCondLst>
                                        </p:cTn>
                                        <p:tgtEl>
                                          <p:spTgt spid="27679"/>
                                        </p:tgtEl>
                                        <p:attrNameLst>
                                          <p:attrName>style.visibility</p:attrName>
                                        </p:attrNameLst>
                                      </p:cBhvr>
                                      <p:to>
                                        <p:strVal val="visible"/>
                                      </p:to>
                                    </p:set>
                                  </p:childTnLst>
                                </p:cTn>
                              </p:par>
                              <p:par>
                                <p:cTn id="35" presetID="64" presetClass="path" presetSubtype="0" accel="50000" decel="50000" fill="hold" grpId="0" nodeType="withEffect">
                                  <p:stCondLst>
                                    <p:cond delay="0"/>
                                  </p:stCondLst>
                                  <p:childTnLst>
                                    <p:animMotion origin="layout" path="M 0.0 0.0  L 0.0 -0.36111  E" pathEditMode="relative" ptsTypes="">
                                      <p:cBhvr>
                                        <p:cTn id="36" dur="1000" fill="hold"/>
                                        <p:tgtEl>
                                          <p:spTgt spid="27667"/>
                                        </p:tgtEl>
                                        <p:attrNameLst>
                                          <p:attrName>ppt_x</p:attrName>
                                          <p:attrName>ppt_y</p:attrName>
                                        </p:attrNameLst>
                                      </p:cBhvr>
                                    </p:animMotion>
                                  </p:childTnLst>
                                  <p:subTnLst>
                                    <p:set>
                                      <p:cBhvr override="childStyle">
                                        <p:cTn dur="1" fill="hold" display="0" masterRel="sameClick" afterEffect="1">
                                          <p:stCondLst>
                                            <p:cond evt="end" delay="0">
                                              <p:tn val="35"/>
                                            </p:cond>
                                          </p:stCondLst>
                                        </p:cTn>
                                        <p:tgtEl>
                                          <p:spTgt spid="27667"/>
                                        </p:tgtEl>
                                        <p:attrNameLst>
                                          <p:attrName>style.visibility</p:attrName>
                                        </p:attrNameLst>
                                      </p:cBhvr>
                                      <p:to>
                                        <p:strVal val="hidden"/>
                                      </p:to>
                                    </p:set>
                                  </p:subTnLst>
                                </p:cTn>
                              </p:par>
                              <p:par>
                                <p:cTn id="37" presetID="64" presetClass="path" presetSubtype="0" accel="50000" decel="50000" fill="hold" grpId="0" nodeType="withEffect">
                                  <p:stCondLst>
                                    <p:cond delay="0"/>
                                  </p:stCondLst>
                                  <p:childTnLst>
                                    <p:animMotion origin="layout" path="M 2.05128E-6 4.07407E-6 L 2.05128E-6 -0.49121 " pathEditMode="relative" rAng="0" ptsTypes="AA">
                                      <p:cBhvr>
                                        <p:cTn id="38" dur="1000" fill="hold"/>
                                        <p:tgtEl>
                                          <p:spTgt spid="27659"/>
                                        </p:tgtEl>
                                        <p:attrNameLst>
                                          <p:attrName>ppt_x</p:attrName>
                                          <p:attrName>ppt_y</p:attrName>
                                        </p:attrNameLst>
                                      </p:cBhvr>
                                      <p:rCtr x="0" y="-246"/>
                                    </p:animMotion>
                                  </p:childTnLst>
                                  <p:subTnLst>
                                    <p:set>
                                      <p:cBhvr override="childStyle">
                                        <p:cTn dur="1" fill="hold" display="0" masterRel="sameClick" afterEffect="1">
                                          <p:stCondLst>
                                            <p:cond evt="end" delay="0">
                                              <p:tn val="37"/>
                                            </p:cond>
                                          </p:stCondLst>
                                        </p:cTn>
                                        <p:tgtEl>
                                          <p:spTgt spid="27659"/>
                                        </p:tgtEl>
                                        <p:attrNameLst>
                                          <p:attrName>style.visibility</p:attrName>
                                        </p:attrNameLst>
                                      </p:cBhvr>
                                      <p:to>
                                        <p:strVal val="hidden"/>
                                      </p:to>
                                    </p:set>
                                  </p:subTnLst>
                                </p:cTn>
                              </p:par>
                              <p:par>
                                <p:cTn id="39" presetID="64" presetClass="path" presetSubtype="0" accel="50000" decel="50000" fill="hold" grpId="0" nodeType="withEffect">
                                  <p:stCondLst>
                                    <p:cond delay="0"/>
                                  </p:stCondLst>
                                  <p:childTnLst>
                                    <p:animMotion origin="layout" path="M 3.84615E-6 -0.09213 L 3.84615E-6 -0.52245 " pathEditMode="relative" rAng="0" ptsTypes="AA">
                                      <p:cBhvr>
                                        <p:cTn id="40" dur="1000" fill="hold"/>
                                        <p:tgtEl>
                                          <p:spTgt spid="27665"/>
                                        </p:tgtEl>
                                        <p:attrNameLst>
                                          <p:attrName>ppt_x</p:attrName>
                                          <p:attrName>ppt_y</p:attrName>
                                        </p:attrNameLst>
                                      </p:cBhvr>
                                      <p:rCtr x="0" y="-215"/>
                                    </p:animMotion>
                                  </p:childTnLst>
                                  <p:subTnLst>
                                    <p:set>
                                      <p:cBhvr override="childStyle">
                                        <p:cTn dur="1" fill="hold" display="0" masterRel="sameClick" afterEffect="1">
                                          <p:stCondLst>
                                            <p:cond evt="end" delay="0">
                                              <p:tn val="39"/>
                                            </p:cond>
                                          </p:stCondLst>
                                        </p:cTn>
                                        <p:tgtEl>
                                          <p:spTgt spid="27665"/>
                                        </p:tgtEl>
                                        <p:attrNameLst>
                                          <p:attrName>style.visibility</p:attrName>
                                        </p:attrNameLst>
                                      </p:cBhvr>
                                      <p:to>
                                        <p:strVal val="hidden"/>
                                      </p:to>
                                    </p:set>
                                  </p:subTnLst>
                                </p:cTn>
                              </p:par>
                              <p:par>
                                <p:cTn id="41" presetID="64" presetClass="path" presetSubtype="0" accel="50000" decel="50000" fill="hold" grpId="0" nodeType="withEffect">
                                  <p:stCondLst>
                                    <p:cond delay="0"/>
                                  </p:stCondLst>
                                  <p:childTnLst>
                                    <p:animMotion origin="layout" path="M 0.0008 0.13611 L 0.0008 -0.225 " pathEditMode="relative" rAng="0" ptsTypes="AA">
                                      <p:cBhvr>
                                        <p:cTn id="42" dur="1000" fill="hold"/>
                                        <p:tgtEl>
                                          <p:spTgt spid="27664"/>
                                        </p:tgtEl>
                                        <p:attrNameLst>
                                          <p:attrName>ppt_x</p:attrName>
                                          <p:attrName>ppt_y</p:attrName>
                                        </p:attrNameLst>
                                      </p:cBhvr>
                                      <p:rCtr x="0" y="-181"/>
                                    </p:animMotion>
                                  </p:childTnLst>
                                  <p:subTnLst>
                                    <p:set>
                                      <p:cBhvr override="childStyle">
                                        <p:cTn dur="1" fill="hold" display="0" masterRel="sameClick" afterEffect="1">
                                          <p:stCondLst>
                                            <p:cond evt="end" delay="0">
                                              <p:tn val="41"/>
                                            </p:cond>
                                          </p:stCondLst>
                                        </p:cTn>
                                        <p:tgtEl>
                                          <p:spTgt spid="27664"/>
                                        </p:tgtEl>
                                        <p:attrNameLst>
                                          <p:attrName>style.visibility</p:attrName>
                                        </p:attrNameLst>
                                      </p:cBhvr>
                                      <p:to>
                                        <p:strVal val="hidden"/>
                                      </p:to>
                                    </p:set>
                                  </p:subTnLst>
                                </p:cTn>
                              </p:par>
                              <p:par>
                                <p:cTn id="43" presetID="64" presetClass="path" presetSubtype="0" accel="50000" decel="50000" fill="hold" grpId="0" nodeType="withEffect">
                                  <p:stCondLst>
                                    <p:cond delay="0"/>
                                  </p:stCondLst>
                                  <p:childTnLst>
                                    <p:animMotion origin="layout" path="M 3.58974E-6 2.22222E-6 L 3.58974E-6 -0.18797 " pathEditMode="relative" rAng="0" ptsTypes="AA">
                                      <p:cBhvr>
                                        <p:cTn id="44" dur="1000" fill="hold"/>
                                        <p:tgtEl>
                                          <p:spTgt spid="27666"/>
                                        </p:tgtEl>
                                        <p:attrNameLst>
                                          <p:attrName>ppt_x</p:attrName>
                                          <p:attrName>ppt_y</p:attrName>
                                        </p:attrNameLst>
                                      </p:cBhvr>
                                      <p:rCtr x="0" y="-94"/>
                                    </p:animMotion>
                                  </p:childTnLst>
                                  <p:subTnLst>
                                    <p:set>
                                      <p:cBhvr override="childStyle">
                                        <p:cTn dur="1" fill="hold" display="0" masterRel="sameClick" afterEffect="1">
                                          <p:stCondLst>
                                            <p:cond evt="end" delay="0">
                                              <p:tn val="43"/>
                                            </p:cond>
                                          </p:stCondLst>
                                        </p:cTn>
                                        <p:tgtEl>
                                          <p:spTgt spid="27666"/>
                                        </p:tgtEl>
                                        <p:attrNameLst>
                                          <p:attrName>style.visibility</p:attrName>
                                        </p:attrNameLst>
                                      </p:cBhvr>
                                      <p:to>
                                        <p:strVal val="hidden"/>
                                      </p:to>
                                    </p:set>
                                  </p:subTnLst>
                                </p:cTn>
                              </p:par>
                            </p:childTnLst>
                          </p:cTn>
                        </p:par>
                        <p:par>
                          <p:cTn id="45" fill="hold">
                            <p:stCondLst>
                              <p:cond delay="3000"/>
                            </p:stCondLst>
                            <p:childTnLst>
                              <p:par>
                                <p:cTn id="46" presetID="1" presetClass="entr" presetSubtype="0" fill="hold" grpId="0" nodeType="afterEffect">
                                  <p:stCondLst>
                                    <p:cond delay="0"/>
                                  </p:stCondLst>
                                  <p:childTnLst>
                                    <p:set>
                                      <p:cBhvr>
                                        <p:cTn id="47" dur="1" fill="hold">
                                          <p:stCondLst>
                                            <p:cond delay="0"/>
                                          </p:stCondLst>
                                        </p:cTn>
                                        <p:tgtEl>
                                          <p:spTgt spid="27680"/>
                                        </p:tgtEl>
                                        <p:attrNameLst>
                                          <p:attrName>style.visibility</p:attrName>
                                        </p:attrNameLst>
                                      </p:cBhvr>
                                      <p:to>
                                        <p:strVal val="visible"/>
                                      </p:to>
                                    </p:set>
                                  </p:childTnLst>
                                </p:cTn>
                              </p:par>
                            </p:childTnLst>
                          </p:cTn>
                        </p:par>
                        <p:par>
                          <p:cTn id="48" fill="hold">
                            <p:stCondLst>
                              <p:cond delay="3000"/>
                            </p:stCondLst>
                            <p:childTnLst>
                              <p:par>
                                <p:cTn id="49" presetID="1" presetClass="entr" presetSubtype="0" fill="hold" grpId="0" nodeType="afterEffect">
                                  <p:stCondLst>
                                    <p:cond delay="0"/>
                                  </p:stCondLst>
                                  <p:childTnLst>
                                    <p:set>
                                      <p:cBhvr>
                                        <p:cTn id="50" dur="1" fill="hold">
                                          <p:stCondLst>
                                            <p:cond delay="0"/>
                                          </p:stCondLst>
                                        </p:cTn>
                                        <p:tgtEl>
                                          <p:spTgt spid="27682"/>
                                        </p:tgtEl>
                                        <p:attrNameLst>
                                          <p:attrName>style.visibility</p:attrName>
                                        </p:attrNameLst>
                                      </p:cBhvr>
                                      <p:to>
                                        <p:strVal val="visible"/>
                                      </p:to>
                                    </p:set>
                                  </p:childTnLst>
                                </p:cTn>
                              </p:par>
                            </p:childTnLst>
                          </p:cTn>
                        </p:par>
                        <p:par>
                          <p:cTn id="51" fill="hold">
                            <p:stCondLst>
                              <p:cond delay="3000"/>
                            </p:stCondLst>
                            <p:childTnLst>
                              <p:par>
                                <p:cTn id="52" presetID="1" presetClass="entr" presetSubtype="0" fill="hold" grpId="0" nodeType="afterEffect">
                                  <p:stCondLst>
                                    <p:cond delay="0"/>
                                  </p:stCondLst>
                                  <p:childTnLst>
                                    <p:set>
                                      <p:cBhvr>
                                        <p:cTn id="53" dur="1" fill="hold">
                                          <p:stCondLst>
                                            <p:cond delay="0"/>
                                          </p:stCondLst>
                                        </p:cTn>
                                        <p:tgtEl>
                                          <p:spTgt spid="27684"/>
                                        </p:tgtEl>
                                        <p:attrNameLst>
                                          <p:attrName>style.visibility</p:attrName>
                                        </p:attrNameLst>
                                      </p:cBhvr>
                                      <p:to>
                                        <p:strVal val="visible"/>
                                      </p:to>
                                    </p:set>
                                  </p:childTnLst>
                                </p:cTn>
                              </p:par>
                            </p:childTnLst>
                          </p:cTn>
                        </p:par>
                        <p:par>
                          <p:cTn id="54" fill="hold">
                            <p:stCondLst>
                              <p:cond delay="3000"/>
                            </p:stCondLst>
                            <p:childTnLst>
                              <p:par>
                                <p:cTn id="55" presetID="1" presetClass="entr" presetSubtype="0" fill="hold" grpId="0" nodeType="afterEffect">
                                  <p:stCondLst>
                                    <p:cond delay="0"/>
                                  </p:stCondLst>
                                  <p:childTnLst>
                                    <p:set>
                                      <p:cBhvr>
                                        <p:cTn id="56" dur="1" fill="hold">
                                          <p:stCondLst>
                                            <p:cond delay="0"/>
                                          </p:stCondLst>
                                        </p:cTn>
                                        <p:tgtEl>
                                          <p:spTgt spid="27681"/>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grpId="0" nodeType="afterEffect">
                                  <p:stCondLst>
                                    <p:cond delay="0"/>
                                  </p:stCondLst>
                                  <p:childTnLst>
                                    <p:set>
                                      <p:cBhvr>
                                        <p:cTn id="59" dur="1" fill="hold">
                                          <p:stCondLst>
                                            <p:cond delay="0"/>
                                          </p:stCondLst>
                                        </p:cTn>
                                        <p:tgtEl>
                                          <p:spTgt spid="27683"/>
                                        </p:tgtEl>
                                        <p:attrNameLst>
                                          <p:attrName>style.visibility</p:attrName>
                                        </p:attrNameLst>
                                      </p:cBhvr>
                                      <p:to>
                                        <p:strVal val="visible"/>
                                      </p:to>
                                    </p:set>
                                  </p:childTnLst>
                                </p:cTn>
                              </p:par>
                              <p:par>
                                <p:cTn id="60" presetID="63" presetClass="path" presetSubtype="0" accel="50000" decel="50000" fill="hold" grpId="0" nodeType="withEffect">
                                  <p:stCondLst>
                                    <p:cond delay="0"/>
                                  </p:stCondLst>
                                  <p:childTnLst>
                                    <p:animMotion origin="layout" path="M 0.02308 -3.33333E-6 L 0.27308 -3.33333E-6 " pathEditMode="relative" rAng="0" ptsTypes="AA">
                                      <p:cBhvr>
                                        <p:cTn id="61" dur="2000" fill="hold"/>
                                        <p:tgtEl>
                                          <p:spTgt spid="27671"/>
                                        </p:tgtEl>
                                        <p:attrNameLst>
                                          <p:attrName>ppt_x</p:attrName>
                                          <p:attrName>ppt_y</p:attrName>
                                        </p:attrNameLst>
                                      </p:cBhvr>
                                      <p:rCtr x="125" y="0"/>
                                    </p:animMotion>
                                  </p:childTnLst>
                                </p:cTn>
                              </p:par>
                              <p:par>
                                <p:cTn id="62" presetID="35" presetClass="path" presetSubtype="0" accel="50000" decel="50000" fill="hold" grpId="1" nodeType="withEffect">
                                  <p:stCondLst>
                                    <p:cond delay="0"/>
                                  </p:stCondLst>
                                  <p:childTnLst>
                                    <p:animMotion origin="layout" path="M 0.0 0.0  L -0.25 0.0  E" pathEditMode="relative" ptsTypes="">
                                      <p:cBhvr>
                                        <p:cTn id="63" dur="2000" fill="hold"/>
                                        <p:tgtEl>
                                          <p:spTgt spid="27681"/>
                                        </p:tgtEl>
                                        <p:attrNameLst>
                                          <p:attrName>ppt_x</p:attrName>
                                          <p:attrName>ppt_y</p:attrName>
                                        </p:attrNameLst>
                                      </p:cBhvr>
                                    </p:animMotion>
                                  </p:childTnLst>
                                </p:cTn>
                              </p:par>
                              <p:par>
                                <p:cTn id="64" presetID="35" presetClass="path" presetSubtype="0" accel="50000" decel="50000" fill="hold" grpId="1" nodeType="withEffect">
                                  <p:stCondLst>
                                    <p:cond delay="0"/>
                                  </p:stCondLst>
                                  <p:childTnLst>
                                    <p:animMotion origin="layout" path="M 0.0 0.0  L -0.25 0.0  E" pathEditMode="relative" ptsTypes="">
                                      <p:cBhvr>
                                        <p:cTn id="65" dur="2000" fill="hold"/>
                                        <p:tgtEl>
                                          <p:spTgt spid="27682"/>
                                        </p:tgtEl>
                                        <p:attrNameLst>
                                          <p:attrName>ppt_x</p:attrName>
                                          <p:attrName>ppt_y</p:attrName>
                                        </p:attrNameLst>
                                      </p:cBhvr>
                                    </p:animMotion>
                                  </p:childTnLst>
                                </p:cTn>
                              </p:par>
                              <p:par>
                                <p:cTn id="66" presetID="63" presetClass="path" presetSubtype="0" accel="50000" decel="50000" fill="hold" grpId="1" nodeType="withEffect">
                                  <p:stCondLst>
                                    <p:cond delay="0"/>
                                  </p:stCondLst>
                                  <p:childTnLst>
                                    <p:animMotion origin="layout" path="M 0.01251 -0.05618 L 0.26255 -0.05618 " pathEditMode="relative" rAng="0" ptsTypes="AA">
                                      <p:cBhvr>
                                        <p:cTn id="67" dur="2000" fill="hold"/>
                                        <p:tgtEl>
                                          <p:spTgt spid="27679"/>
                                        </p:tgtEl>
                                        <p:attrNameLst>
                                          <p:attrName>ppt_x</p:attrName>
                                          <p:attrName>ppt_y</p:attrName>
                                        </p:attrNameLst>
                                      </p:cBhvr>
                                      <p:rCtr x="125" y="0"/>
                                    </p:animMotion>
                                  </p:childTnLst>
                                </p:cTn>
                              </p:par>
                              <p:par>
                                <p:cTn id="68" presetID="35" presetClass="path" presetSubtype="0" accel="50000" decel="50000" fill="hold" grpId="1" nodeType="withEffect">
                                  <p:stCondLst>
                                    <p:cond delay="0"/>
                                  </p:stCondLst>
                                  <p:childTnLst>
                                    <p:animMotion origin="layout" path="M 0.0 0.0  L -0.25 0.0  E" pathEditMode="relative" ptsTypes="">
                                      <p:cBhvr>
                                        <p:cTn id="69" dur="2000" fill="hold"/>
                                        <p:tgtEl>
                                          <p:spTgt spid="27678"/>
                                        </p:tgtEl>
                                        <p:attrNameLst>
                                          <p:attrName>ppt_x</p:attrName>
                                          <p:attrName>ppt_y</p:attrName>
                                        </p:attrNameLst>
                                      </p:cBhvr>
                                    </p:animMotion>
                                  </p:childTnLst>
                                </p:cTn>
                              </p:par>
                              <p:par>
                                <p:cTn id="70" presetID="0" presetClass="path" presetSubtype="0" accel="50000" decel="50000" fill="hold" grpId="1" nodeType="withEffect">
                                  <p:stCondLst>
                                    <p:cond delay="0"/>
                                  </p:stCondLst>
                                  <p:childTnLst>
                                    <p:animMotion origin="layout" path="M -0.1282 4.44444E-6 L -0.65208 -0.01945 " pathEditMode="relative" rAng="0" ptsTypes="AA">
                                      <p:cBhvr>
                                        <p:cTn id="71" dur="2000" fill="hold"/>
                                        <p:tgtEl>
                                          <p:spTgt spid="27684"/>
                                        </p:tgtEl>
                                        <p:attrNameLst>
                                          <p:attrName>ppt_x</p:attrName>
                                          <p:attrName>ppt_y</p:attrName>
                                        </p:attrNameLst>
                                      </p:cBhvr>
                                      <p:rCtr x="-262" y="-10"/>
                                    </p:animMotion>
                                  </p:childTnLst>
                                </p:cTn>
                              </p:par>
                              <p:par>
                                <p:cTn id="72" presetID="63" presetClass="path" presetSubtype="0" accel="50000" decel="50000" fill="hold" grpId="0" nodeType="withEffect">
                                  <p:stCondLst>
                                    <p:cond delay="0"/>
                                  </p:stCondLst>
                                  <p:childTnLst>
                                    <p:animMotion origin="layout" path="M 0.21186 1.11111E-6 L 0.46186 1.11111E-6 " pathEditMode="relative" rAng="0" ptsTypes="AA">
                                      <p:cBhvr>
                                        <p:cTn id="73" dur="2000" fill="hold"/>
                                        <p:tgtEl>
                                          <p:spTgt spid="27672"/>
                                        </p:tgtEl>
                                        <p:attrNameLst>
                                          <p:attrName>ppt_x</p:attrName>
                                          <p:attrName>ppt_y</p:attrName>
                                        </p:attrNameLst>
                                      </p:cBhvr>
                                      <p:rCtr x="125" y="0"/>
                                    </p:animMotion>
                                  </p:childTnLst>
                                </p:cTn>
                              </p:par>
                              <p:par>
                                <p:cTn id="74" presetID="63" presetClass="path" presetSubtype="0" accel="50000" decel="50000" fill="hold" grpId="0" nodeType="withEffect">
                                  <p:stCondLst>
                                    <p:cond delay="0"/>
                                  </p:stCondLst>
                                  <p:childTnLst>
                                    <p:animMotion origin="layout" path="M 0.0 0.0  L 0.25 0.0  E" pathEditMode="relative" ptsTypes="">
                                      <p:cBhvr>
                                        <p:cTn id="75" dur="2000" fill="hold"/>
                                        <p:tgtEl>
                                          <p:spTgt spid="27669"/>
                                        </p:tgtEl>
                                        <p:attrNameLst>
                                          <p:attrName>ppt_x</p:attrName>
                                          <p:attrName>ppt_y</p:attrName>
                                        </p:attrNameLst>
                                      </p:cBhvr>
                                    </p:animMotion>
                                  </p:childTnLst>
                                </p:cTn>
                              </p:par>
                              <p:par>
                                <p:cTn id="76" presetID="63" presetClass="path" presetSubtype="0" accel="50000" decel="50000" fill="hold" grpId="0" nodeType="withEffect">
                                  <p:stCondLst>
                                    <p:cond delay="0"/>
                                  </p:stCondLst>
                                  <p:childTnLst>
                                    <p:animMotion origin="layout" path="M 0.25209 -2.22222E-6 L 0.50209 -2.22222E-6 " pathEditMode="relative" rAng="0" ptsTypes="AA">
                                      <p:cBhvr>
                                        <p:cTn id="77" dur="2000" fill="hold"/>
                                        <p:tgtEl>
                                          <p:spTgt spid="27670"/>
                                        </p:tgtEl>
                                        <p:attrNameLst>
                                          <p:attrName>ppt_x</p:attrName>
                                          <p:attrName>ppt_y</p:attrName>
                                        </p:attrNameLst>
                                      </p:cBhvr>
                                      <p:rCtr x="125" y="0"/>
                                    </p:animMotion>
                                  </p:childTnLst>
                                </p:cTn>
                              </p:par>
                              <p:par>
                                <p:cTn id="78" presetID="63" presetClass="path" presetSubtype="0" accel="50000" decel="50000" fill="hold" grpId="0" nodeType="withEffect">
                                  <p:stCondLst>
                                    <p:cond delay="0"/>
                                  </p:stCondLst>
                                  <p:childTnLst>
                                    <p:animMotion origin="layout" path="M 0.12869 5.55112E-17 L 0.37869 5.55112E-17 " pathEditMode="relative" rAng="0" ptsTypes="AA">
                                      <p:cBhvr>
                                        <p:cTn id="79" dur="2000" fill="hold"/>
                                        <p:tgtEl>
                                          <p:spTgt spid="27685"/>
                                        </p:tgtEl>
                                        <p:attrNameLst>
                                          <p:attrName>ppt_x</p:attrName>
                                          <p:attrName>ppt_y</p:attrName>
                                        </p:attrNameLst>
                                      </p:cBhvr>
                                      <p:rCtr x="125" y="0"/>
                                    </p:animMotion>
                                  </p:childTnLst>
                                </p:cTn>
                              </p:par>
                              <p:par>
                                <p:cTn id="80" presetID="63" presetClass="path" presetSubtype="0" accel="50000" decel="50000" fill="hold" grpId="0" nodeType="withEffect">
                                  <p:stCondLst>
                                    <p:cond delay="0"/>
                                  </p:stCondLst>
                                  <p:childTnLst>
                                    <p:animMotion origin="layout" path="M 0.12869 5.55112E-17 L 0.37869 5.55112E-17 " pathEditMode="relative" rAng="0" ptsTypes="AA">
                                      <p:cBhvr>
                                        <p:cTn id="81" dur="2000" fill="hold"/>
                                        <p:tgtEl>
                                          <p:spTgt spid="27687"/>
                                        </p:tgtEl>
                                        <p:attrNameLst>
                                          <p:attrName>ppt_x</p:attrName>
                                          <p:attrName>ppt_y</p:attrName>
                                        </p:attrNameLst>
                                      </p:cBhvr>
                                      <p:rCtr x="125" y="0"/>
                                    </p:animMotion>
                                  </p:childTnLst>
                                </p:cTn>
                              </p:par>
                            </p:childTnLst>
                          </p:cTn>
                        </p:par>
                        <p:par>
                          <p:cTn id="82" fill="hold">
                            <p:stCondLst>
                              <p:cond delay="5000"/>
                            </p:stCondLst>
                            <p:childTnLst>
                              <p:par>
                                <p:cTn id="83" presetID="0" presetClass="path" presetSubtype="0" accel="50000" decel="50000" fill="hold" grpId="0" nodeType="afterEffect">
                                  <p:stCondLst>
                                    <p:cond delay="0"/>
                                  </p:stCondLst>
                                  <p:childTnLst>
                                    <p:animMotion origin="layout" path="M 4.44444E-6 3.33333E-6 L 4.44444E-6 -0.17778 " pathEditMode="relative" ptsTypes="AA">
                                      <p:cBhvr>
                                        <p:cTn id="84" dur="2000" fill="hold"/>
                                        <p:tgtEl>
                                          <p:spTgt spid="27688"/>
                                        </p:tgtEl>
                                        <p:attrNameLst>
                                          <p:attrName>ppt_x</p:attrName>
                                          <p:attrName>ppt_y</p:attrName>
                                        </p:attrNameLst>
                                      </p:cBhvr>
                                    </p:animMotion>
                                  </p:childTnLst>
                                </p:cTn>
                              </p:par>
                              <p:par>
                                <p:cTn id="85" presetID="0" presetClass="path" presetSubtype="0" accel="50000" decel="50000" fill="hold" grpId="0" nodeType="withEffect">
                                  <p:stCondLst>
                                    <p:cond delay="0"/>
                                  </p:stCondLst>
                                  <p:childTnLst>
                                    <p:animMotion origin="layout" path="M -4.44444E-6 -3.33333E-6 L -4.44444E-6 -0.08889 " pathEditMode="relative" ptsTypes="AA">
                                      <p:cBhvr>
                                        <p:cTn id="86" dur="2000" fill="hold"/>
                                        <p:tgtEl>
                                          <p:spTgt spid="2768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nimBg="1" autoUpdateAnimBg="0"/>
      <p:bldP spid="27659" grpId="0" animBg="1"/>
      <p:bldP spid="27660" grpId="0" animBg="1"/>
      <p:bldP spid="27661" grpId="0" animBg="1"/>
      <p:bldP spid="27662" grpId="0" animBg="1"/>
      <p:bldP spid="27663" grpId="0" animBg="1"/>
      <p:bldP spid="27664" grpId="0" animBg="1"/>
      <p:bldP spid="27665" grpId="0" animBg="1"/>
      <p:bldP spid="27666" grpId="0" animBg="1"/>
      <p:bldP spid="27667" grpId="0" animBg="1"/>
      <p:bldP spid="27669" grpId="0" animBg="1"/>
      <p:bldP spid="27670" grpId="0" animBg="1"/>
      <p:bldP spid="27671" grpId="0" animBg="1"/>
      <p:bldP spid="27672" grpId="0" animBg="1"/>
      <p:bldP spid="27676" grpId="0" animBg="1"/>
      <p:bldP spid="27677" grpId="0" animBg="1"/>
      <p:bldP spid="27678" grpId="0" animBg="1"/>
      <p:bldP spid="27678" grpId="1" animBg="1"/>
      <p:bldP spid="27679" grpId="0" animBg="1"/>
      <p:bldP spid="27679" grpId="1" animBg="1"/>
      <p:bldP spid="27680" grpId="0" animBg="1"/>
      <p:bldP spid="27681" grpId="0" animBg="1"/>
      <p:bldP spid="27681" grpId="1" animBg="1"/>
      <p:bldP spid="27682" grpId="0" animBg="1"/>
      <p:bldP spid="27682" grpId="1" animBg="1"/>
      <p:bldP spid="27683" grpId="0" animBg="1"/>
      <p:bldP spid="27684" grpId="0" animBg="1"/>
      <p:bldP spid="27684" grpId="1" animBg="1"/>
      <p:bldP spid="27685" grpId="0" animBg="1"/>
      <p:bldP spid="27687" grpId="0" animBg="1"/>
      <p:bldP spid="27688" grpId="0" animBg="1"/>
      <p:bldP spid="27689" grpId="0" animBg="1"/>
      <p:bldP spid="2769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2400" smtClean="0"/>
              <a:t>A Businessman </a:t>
            </a:r>
            <a:r>
              <a:rPr sz="2400"/>
              <a:t>and the Teachers </a:t>
            </a:r>
            <a:endParaRPr lang="en-US" sz="2400" dirty="0"/>
          </a:p>
        </p:txBody>
      </p:sp>
      <p:sp>
        <p:nvSpPr>
          <p:cNvPr id="5" name="Text Placeholder 4"/>
          <p:cNvSpPr>
            <a:spLocks noGrp="1"/>
          </p:cNvSpPr>
          <p:nvPr>
            <p:ph type="body" sz="quarter" idx="10"/>
          </p:nvPr>
        </p:nvSpPr>
        <p:spPr/>
        <p:txBody>
          <a:bodyPr/>
          <a:lstStyle/>
          <a:p>
            <a:endParaRPr lang="en-US" dirty="0"/>
          </a:p>
        </p:txBody>
      </p:sp>
      <p:sp>
        <p:nvSpPr>
          <p:cNvPr id="4" name="TextBox 3"/>
          <p:cNvSpPr txBox="1"/>
          <p:nvPr/>
        </p:nvSpPr>
        <p:spPr>
          <a:xfrm>
            <a:off x="211015" y="1219201"/>
            <a:ext cx="8610600" cy="5262979"/>
          </a:xfrm>
          <a:prstGeom prst="rect">
            <a:avLst/>
          </a:prstGeom>
          <a:noFill/>
        </p:spPr>
        <p:txBody>
          <a:bodyPr wrap="square" rtlCol="0">
            <a:spAutoFit/>
          </a:bodyPr>
          <a:lstStyle/>
          <a:p>
            <a:pPr>
              <a:spcAft>
                <a:spcPts val="600"/>
              </a:spcAft>
            </a:pPr>
            <a:r>
              <a:rPr lang="en-IN" dirty="0" smtClean="0"/>
              <a:t>Mr. Ravi , an  executive at </a:t>
            </a:r>
            <a:r>
              <a:rPr lang="en-IN" b="1" i="1" dirty="0" smtClean="0"/>
              <a:t>Mitha Mitha</a:t>
            </a:r>
            <a:r>
              <a:rPr lang="en-IN" dirty="0" smtClean="0"/>
              <a:t>, an ice cream company in India was  representing a group of business people dedicated to improving public schools.  He and his company  had became famous  in the middle 1980s when  their ice cream was named as the ‘</a:t>
            </a:r>
            <a:r>
              <a:rPr lang="en-IN" b="1" dirty="0" smtClean="0"/>
              <a:t>Best Ice Cream in India'.</a:t>
            </a:r>
          </a:p>
          <a:p>
            <a:pPr>
              <a:spcAft>
                <a:spcPts val="600"/>
              </a:spcAft>
            </a:pPr>
            <a:r>
              <a:rPr lang="en-IN" dirty="0" smtClean="0"/>
              <a:t>Mr. Ravi told to an auditorium filled with teachers who have come to receive in-service training   ‘</a:t>
            </a:r>
            <a:r>
              <a:rPr lang="en-IN" b="1" dirty="0" smtClean="0">
                <a:solidFill>
                  <a:srgbClr val="FF0000"/>
                </a:solidFill>
              </a:rPr>
              <a:t>If I ran my business the way you people operate your schools, I wouldn’t be in business very long!’</a:t>
            </a:r>
            <a:r>
              <a:rPr lang="en-IN" dirty="0" smtClean="0"/>
              <a:t> He was convinced of two things.  </a:t>
            </a:r>
          </a:p>
          <a:p>
            <a:pPr>
              <a:spcAft>
                <a:spcPts val="600"/>
              </a:spcAft>
            </a:pPr>
            <a:r>
              <a:rPr lang="en-IN" dirty="0" smtClean="0"/>
              <a:t>First schools needed to change; they were outdated and out of step with the needs of our emerging “knowledge society.”  </a:t>
            </a:r>
            <a:endParaRPr lang="en-US" dirty="0" smtClean="0"/>
          </a:p>
          <a:p>
            <a:pPr>
              <a:spcAft>
                <a:spcPts val="600"/>
              </a:spcAft>
            </a:pPr>
            <a:r>
              <a:rPr lang="en-IN" dirty="0" smtClean="0"/>
              <a:t>Second, teachers were a major part of the problem: they resisted change and </a:t>
            </a:r>
            <a:r>
              <a:rPr lang="en-IN" b="1" dirty="0" smtClean="0"/>
              <a:t>most importantly they needed to look to business.</a:t>
            </a:r>
            <a:r>
              <a:rPr lang="en-IN" dirty="0" smtClean="0"/>
              <a:t> </a:t>
            </a:r>
          </a:p>
          <a:p>
            <a:pPr>
              <a:spcAft>
                <a:spcPts val="600"/>
              </a:spcAft>
            </a:pPr>
            <a:r>
              <a:rPr lang="en-IN" dirty="0" smtClean="0"/>
              <a:t>As a businessman,  Mr.Ravi felt that he is the perfect man to orient the teachers on </a:t>
            </a:r>
            <a:r>
              <a:rPr lang="en-IN" dirty="0" smtClean="0">
                <a:solidFill>
                  <a:srgbClr val="FF0000"/>
                </a:solidFill>
              </a:rPr>
              <a:t>how to produce quality with Zero defects and Continuous improvement</a:t>
            </a:r>
            <a:r>
              <a:rPr lang="en-IN" dirty="0" smtClean="0"/>
              <a:t>!</a:t>
            </a:r>
          </a:p>
          <a:p>
            <a:pPr>
              <a:spcAft>
                <a:spcPts val="600"/>
              </a:spcAft>
            </a:pPr>
            <a:r>
              <a:rPr lang="en-IN" dirty="0" smtClean="0"/>
              <a:t>As he finished, a woman’s hand shot up who had been waiting to speak up. Her name was Ms.Sneha and she was a high school English teacher.</a:t>
            </a:r>
            <a:endParaRPr lang="en-US" dirty="0" smtClean="0"/>
          </a:p>
          <a:p>
            <a:pPr>
              <a:spcAft>
                <a:spcPts val="600"/>
              </a:spcAft>
            </a:pPr>
            <a:r>
              <a:rPr lang="en-IN" dirty="0" smtClean="0"/>
              <a:t>She began quietly, “We are told, Sir, that you manage a company that makes good ice cream.”  </a:t>
            </a: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Text Placeholder 2"/>
          <p:cNvSpPr>
            <a:spLocks noGrp="1"/>
          </p:cNvSpPr>
          <p:nvPr>
            <p:ph type="body" sz="quarter" idx="10"/>
          </p:nvPr>
        </p:nvSpPr>
        <p:spPr>
          <a:xfrm>
            <a:off x="285720" y="2500306"/>
            <a:ext cx="8286808" cy="1285884"/>
          </a:xfrm>
        </p:spPr>
        <p:txBody>
          <a:bodyPr/>
          <a:lstStyle/>
          <a:p>
            <a:pPr algn="ctr"/>
            <a:r>
              <a:rPr lang="en-US" sz="3600" dirty="0" smtClean="0">
                <a:solidFill>
                  <a:srgbClr val="FF0000"/>
                </a:solidFill>
              </a:rPr>
              <a:t>Hearing something hundred times is not better than seeing it once. . .</a:t>
            </a:r>
            <a:endParaRPr lang="en-IN" sz="3600" dirty="0">
              <a:solidFill>
                <a:srgbClr val="FF0000"/>
              </a:solidFill>
            </a:endParaRPr>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918" y="31898"/>
            <a:ext cx="9118082" cy="1096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918" y="5761037"/>
            <a:ext cx="9118082" cy="1096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 </a:t>
            </a:r>
            <a:r>
              <a:rPr sz="2400" smtClean="0"/>
              <a:t>A Businessman </a:t>
            </a:r>
            <a:r>
              <a:rPr sz="2400"/>
              <a:t>and the Teachers </a:t>
            </a:r>
            <a:endParaRPr lang="en-US" sz="2400" dirty="0"/>
          </a:p>
        </p:txBody>
      </p:sp>
      <p:sp>
        <p:nvSpPr>
          <p:cNvPr id="4" name="TextBox 3"/>
          <p:cNvSpPr txBox="1"/>
          <p:nvPr/>
        </p:nvSpPr>
        <p:spPr>
          <a:xfrm>
            <a:off x="228601" y="1162139"/>
            <a:ext cx="8458199" cy="5093702"/>
          </a:xfrm>
          <a:prstGeom prst="rect">
            <a:avLst/>
          </a:prstGeom>
          <a:noFill/>
        </p:spPr>
        <p:txBody>
          <a:bodyPr wrap="square" rtlCol="0">
            <a:spAutoFit/>
          </a:bodyPr>
          <a:lstStyle/>
          <a:p>
            <a:pPr>
              <a:spcAft>
                <a:spcPts val="600"/>
              </a:spcAft>
            </a:pPr>
            <a:r>
              <a:rPr lang="en-IN" sz="2000" dirty="0" smtClean="0"/>
              <a:t>Mr.Ravi smugly replied, “Best ice cream in India, Ma’am.”</a:t>
            </a:r>
            <a:endParaRPr lang="en-US" sz="2000" dirty="0" smtClean="0"/>
          </a:p>
          <a:p>
            <a:pPr>
              <a:spcAft>
                <a:spcPts val="600"/>
              </a:spcAft>
            </a:pPr>
            <a:r>
              <a:rPr lang="en-IN" sz="2000" dirty="0" smtClean="0"/>
              <a:t>“How nice, “she said. “Is it rich and smooth?”</a:t>
            </a:r>
            <a:endParaRPr lang="en-US" sz="2000" dirty="0" smtClean="0"/>
          </a:p>
          <a:p>
            <a:pPr>
              <a:spcAft>
                <a:spcPts val="600"/>
              </a:spcAft>
            </a:pPr>
            <a:r>
              <a:rPr lang="en-IN" sz="2000" dirty="0" smtClean="0"/>
              <a:t>“100 percent smooth, silky and rich,” he crowed.</a:t>
            </a:r>
            <a:endParaRPr lang="en-US" sz="2000" dirty="0" smtClean="0"/>
          </a:p>
          <a:p>
            <a:pPr>
              <a:spcAft>
                <a:spcPts val="600"/>
              </a:spcAft>
            </a:pPr>
            <a:r>
              <a:rPr lang="en-IN" sz="2000" dirty="0" smtClean="0"/>
              <a:t>“high quality ingredients?” she inquired.</a:t>
            </a:r>
            <a:endParaRPr lang="en-US" sz="2000" dirty="0" smtClean="0"/>
          </a:p>
          <a:p>
            <a:pPr>
              <a:spcAft>
                <a:spcPts val="600"/>
              </a:spcAft>
            </a:pPr>
            <a:r>
              <a:rPr lang="en-IN" sz="2000" dirty="0" smtClean="0"/>
              <a:t>“Super-premium” he retorted. </a:t>
            </a:r>
            <a:endParaRPr lang="en-US" sz="2000" dirty="0" smtClean="0"/>
          </a:p>
          <a:p>
            <a:pPr>
              <a:spcAft>
                <a:spcPts val="600"/>
              </a:spcAft>
            </a:pPr>
            <a:r>
              <a:rPr lang="en-IN" sz="2000" dirty="0" smtClean="0"/>
              <a:t>“Mr. Ravi” she said, very pertinently “when sometimes you see inferior quality of Mitha Mitha being produced, what do you do?”</a:t>
            </a:r>
            <a:endParaRPr lang="en-US" sz="2000" dirty="0" smtClean="0"/>
          </a:p>
          <a:p>
            <a:pPr>
              <a:spcAft>
                <a:spcPts val="600"/>
              </a:spcAft>
            </a:pPr>
            <a:r>
              <a:rPr lang="en-IN" sz="2000" dirty="0" smtClean="0"/>
              <a:t>Mr. Ravi replied “I send them back.”</a:t>
            </a:r>
            <a:endParaRPr lang="en-US" sz="2000" dirty="0" smtClean="0"/>
          </a:p>
          <a:p>
            <a:pPr>
              <a:spcAft>
                <a:spcPts val="600"/>
              </a:spcAft>
            </a:pPr>
            <a:r>
              <a:rPr lang="en-IN" sz="2000" dirty="0" smtClean="0"/>
              <a:t>“That’s right!” Ms. Sneha said, “and we  never send back our children. We love all our children. </a:t>
            </a:r>
          </a:p>
          <a:p>
            <a:pPr>
              <a:spcAft>
                <a:spcPts val="600"/>
              </a:spcAft>
            </a:pPr>
            <a:r>
              <a:rPr lang="en-IN" sz="2000" dirty="0" smtClean="0"/>
              <a:t>We take them big, small, rich, poor, gifted, exceptional, abused, disabled, frightened, confident, homeless, rude, and “ brilliant”.  We take them all! Every one! </a:t>
            </a:r>
          </a:p>
          <a:p>
            <a:pPr>
              <a:spcAft>
                <a:spcPts val="600"/>
              </a:spcAft>
            </a:pPr>
            <a:r>
              <a:rPr lang="en-IN" sz="2000" b="1" dirty="0" smtClean="0">
                <a:solidFill>
                  <a:srgbClr val="C00000"/>
                </a:solidFill>
              </a:rPr>
              <a:t>And that, Mr. Ravi, is why it’s not a business.  It’s school!”</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2844" y="785794"/>
            <a:ext cx="5825647" cy="988162"/>
          </a:xfrm>
        </p:spPr>
        <p:txBody>
          <a:bodyPr/>
          <a:lstStyle/>
          <a:p>
            <a:r>
              <a:rPr lang="en-US" sz="2800" dirty="0">
                <a:solidFill>
                  <a:srgbClr val="C00000"/>
                </a:solidFill>
                <a:latin typeface="Times New Roman" pitchFamily="18" charset="0"/>
              </a:rPr>
              <a:t>Journey towards ‘Inclusion’</a:t>
            </a:r>
            <a:br>
              <a:rPr lang="en-US" sz="2800" dirty="0">
                <a:solidFill>
                  <a:srgbClr val="C00000"/>
                </a:solidFill>
                <a:latin typeface="Times New Roman" pitchFamily="18" charset="0"/>
              </a:rPr>
            </a:br>
            <a:endParaRPr lang="en-US" dirty="0"/>
          </a:p>
        </p:txBody>
      </p:sp>
      <p:grpSp>
        <p:nvGrpSpPr>
          <p:cNvPr id="5" name="Group 4"/>
          <p:cNvGrpSpPr>
            <a:grpSpLocks/>
          </p:cNvGrpSpPr>
          <p:nvPr/>
        </p:nvGrpSpPr>
        <p:grpSpPr bwMode="auto">
          <a:xfrm>
            <a:off x="142844" y="1241890"/>
            <a:ext cx="8651631" cy="4039704"/>
            <a:chOff x="288" y="336"/>
            <a:chExt cx="5616" cy="3885"/>
          </a:xfrm>
        </p:grpSpPr>
        <p:graphicFrame>
          <p:nvGraphicFramePr>
            <p:cNvPr id="6" name="Object 3"/>
            <p:cNvGraphicFramePr>
              <a:graphicFrameLocks noChangeAspect="1"/>
            </p:cNvGraphicFramePr>
            <p:nvPr/>
          </p:nvGraphicFramePr>
          <p:xfrm>
            <a:off x="2639" y="1680"/>
            <a:ext cx="960" cy="960"/>
          </p:xfrm>
          <a:graphic>
            <a:graphicData uri="http://schemas.openxmlformats.org/presentationml/2006/ole">
              <p:oleObj spid="_x0000_s2050" name="Bitmap Image" r:id="rId3" imgW="1523810" imgH="1523810" progId="PBrush">
                <p:embed/>
              </p:oleObj>
            </a:graphicData>
          </a:graphic>
        </p:graphicFrame>
        <p:pic>
          <p:nvPicPr>
            <p:cNvPr id="7" name="Picture 4" descr="untitled"/>
            <p:cNvPicPr>
              <a:picLocks noChangeAspect="1" noChangeArrowheads="1"/>
            </p:cNvPicPr>
            <p:nvPr/>
          </p:nvPicPr>
          <p:blipFill>
            <a:blip r:embed="rId4"/>
            <a:srcRect/>
            <a:stretch>
              <a:fillRect/>
            </a:stretch>
          </p:blipFill>
          <p:spPr bwMode="auto">
            <a:xfrm>
              <a:off x="288" y="336"/>
              <a:ext cx="5616" cy="3885"/>
            </a:xfrm>
            <a:prstGeom prst="rect">
              <a:avLst/>
            </a:prstGeom>
            <a:noFill/>
            <a:ln w="9525">
              <a:noFill/>
              <a:miter lim="800000"/>
              <a:headEnd/>
              <a:tailEnd/>
            </a:ln>
          </p:spPr>
        </p:pic>
        <p:sp>
          <p:nvSpPr>
            <p:cNvPr id="8" name="Oval 5"/>
            <p:cNvSpPr>
              <a:spLocks noChangeArrowheads="1"/>
            </p:cNvSpPr>
            <p:nvPr/>
          </p:nvSpPr>
          <p:spPr bwMode="auto">
            <a:xfrm>
              <a:off x="730" y="1536"/>
              <a:ext cx="1451" cy="492"/>
            </a:xfrm>
            <a:prstGeom prst="ellipse">
              <a:avLst/>
            </a:prstGeom>
            <a:solidFill>
              <a:srgbClr val="FFFF99"/>
            </a:solidFill>
            <a:ln w="9525">
              <a:solidFill>
                <a:schemeClr val="tx1"/>
              </a:solidFill>
              <a:round/>
              <a:headEnd/>
              <a:tailEnd/>
            </a:ln>
          </p:spPr>
          <p:txBody>
            <a:bodyPr wrap="none" anchor="ctr"/>
            <a:lstStyle/>
            <a:p>
              <a:pPr algn="ctr"/>
              <a:r>
                <a:rPr lang="en-US" sz="1400" b="1" dirty="0">
                  <a:latin typeface="Times New Roman" pitchFamily="18" charset="0"/>
                </a:rPr>
                <a:t>Draw on all existing</a:t>
              </a:r>
            </a:p>
            <a:p>
              <a:pPr algn="ctr"/>
              <a:r>
                <a:rPr lang="en-US" sz="1400" b="1" dirty="0">
                  <a:latin typeface="Times New Roman" pitchFamily="18" charset="0"/>
                </a:rPr>
                <a:t>resources</a:t>
              </a:r>
            </a:p>
          </p:txBody>
        </p:sp>
        <p:sp>
          <p:nvSpPr>
            <p:cNvPr id="9" name="Oval 6"/>
            <p:cNvSpPr>
              <a:spLocks noChangeArrowheads="1"/>
            </p:cNvSpPr>
            <p:nvPr/>
          </p:nvSpPr>
          <p:spPr bwMode="auto">
            <a:xfrm>
              <a:off x="4656" y="3312"/>
              <a:ext cx="1016" cy="506"/>
            </a:xfrm>
            <a:prstGeom prst="ellipse">
              <a:avLst/>
            </a:prstGeom>
            <a:solidFill>
              <a:srgbClr val="FFFF99"/>
            </a:solidFill>
            <a:ln w="9525">
              <a:solidFill>
                <a:schemeClr val="tx1"/>
              </a:solidFill>
              <a:round/>
              <a:headEnd/>
              <a:tailEnd/>
            </a:ln>
          </p:spPr>
          <p:txBody>
            <a:bodyPr wrap="none" anchor="ctr"/>
            <a:lstStyle/>
            <a:p>
              <a:pPr algn="ctr"/>
              <a:r>
                <a:rPr lang="en-US" sz="1400" b="1" dirty="0">
                  <a:latin typeface="Times New Roman" pitchFamily="18" charset="0"/>
                </a:rPr>
                <a:t>Welcome </a:t>
              </a:r>
            </a:p>
            <a:p>
              <a:pPr algn="ctr"/>
              <a:r>
                <a:rPr lang="en-US" sz="1400" b="1" dirty="0">
                  <a:latin typeface="Times New Roman" pitchFamily="18" charset="0"/>
                </a:rPr>
                <a:t>all learners</a:t>
              </a:r>
            </a:p>
          </p:txBody>
        </p:sp>
        <p:sp>
          <p:nvSpPr>
            <p:cNvPr id="10" name="Oval 7"/>
            <p:cNvSpPr>
              <a:spLocks noChangeArrowheads="1"/>
            </p:cNvSpPr>
            <p:nvPr/>
          </p:nvSpPr>
          <p:spPr bwMode="auto">
            <a:xfrm>
              <a:off x="2686" y="963"/>
              <a:ext cx="1704" cy="689"/>
            </a:xfrm>
            <a:prstGeom prst="ellipse">
              <a:avLst/>
            </a:prstGeom>
            <a:solidFill>
              <a:srgbClr val="FFFF99"/>
            </a:solidFill>
            <a:ln w="9525">
              <a:solidFill>
                <a:schemeClr val="tx1"/>
              </a:solidFill>
              <a:round/>
              <a:headEnd/>
              <a:tailEnd/>
            </a:ln>
          </p:spPr>
          <p:txBody>
            <a:bodyPr wrap="none" anchor="ctr"/>
            <a:lstStyle/>
            <a:p>
              <a:pPr algn="ctr"/>
              <a:r>
                <a:rPr lang="en-US" sz="1400" b="1" dirty="0">
                  <a:latin typeface="Times New Roman" pitchFamily="18" charset="0"/>
                </a:rPr>
                <a:t>Enable schools to </a:t>
              </a:r>
            </a:p>
            <a:p>
              <a:pPr algn="ctr"/>
              <a:r>
                <a:rPr lang="en-US" sz="1400" b="1" dirty="0">
                  <a:latin typeface="Times New Roman" pitchFamily="18" charset="0"/>
                </a:rPr>
                <a:t>include diverse learners</a:t>
              </a:r>
            </a:p>
          </p:txBody>
        </p:sp>
        <p:sp>
          <p:nvSpPr>
            <p:cNvPr id="11" name="Oval 8"/>
            <p:cNvSpPr>
              <a:spLocks noChangeArrowheads="1"/>
            </p:cNvSpPr>
            <p:nvPr/>
          </p:nvSpPr>
          <p:spPr bwMode="auto">
            <a:xfrm>
              <a:off x="3317" y="3264"/>
              <a:ext cx="1147" cy="518"/>
            </a:xfrm>
            <a:prstGeom prst="ellipse">
              <a:avLst/>
            </a:prstGeom>
            <a:solidFill>
              <a:srgbClr val="FFFF99"/>
            </a:solidFill>
            <a:ln w="9525">
              <a:solidFill>
                <a:schemeClr val="tx1"/>
              </a:solidFill>
              <a:round/>
              <a:headEnd/>
              <a:tailEnd/>
            </a:ln>
          </p:spPr>
          <p:txBody>
            <a:bodyPr wrap="none" anchor="ctr"/>
            <a:lstStyle/>
            <a:p>
              <a:pPr algn="ctr"/>
              <a:r>
                <a:rPr lang="en-US" sz="1400" b="1" dirty="0">
                  <a:latin typeface="Times New Roman" pitchFamily="18" charset="0"/>
                </a:rPr>
                <a:t>Celebrate </a:t>
              </a:r>
            </a:p>
            <a:p>
              <a:pPr algn="ctr"/>
              <a:r>
                <a:rPr lang="en-US" sz="1400" b="1" dirty="0">
                  <a:latin typeface="Times New Roman" pitchFamily="18" charset="0"/>
                </a:rPr>
                <a:t>Differences!</a:t>
              </a:r>
            </a:p>
          </p:txBody>
        </p:sp>
      </p:grpSp>
      <p:sp>
        <p:nvSpPr>
          <p:cNvPr id="12" name="Text Box 10"/>
          <p:cNvSpPr txBox="1">
            <a:spLocks noChangeArrowheads="1"/>
          </p:cNvSpPr>
          <p:nvPr/>
        </p:nvSpPr>
        <p:spPr bwMode="auto">
          <a:xfrm>
            <a:off x="357158" y="5286388"/>
            <a:ext cx="7931150" cy="244475"/>
          </a:xfrm>
          <a:prstGeom prst="rect">
            <a:avLst/>
          </a:prstGeom>
          <a:noFill/>
          <a:ln w="12700">
            <a:noFill/>
            <a:miter lim="800000"/>
            <a:headEnd/>
            <a:tailEnd/>
          </a:ln>
        </p:spPr>
        <p:txBody>
          <a:bodyPr>
            <a:spAutoFit/>
          </a:bodyPr>
          <a:lstStyle/>
          <a:p>
            <a:pPr eaLnBrk="0" hangingPunct="0"/>
            <a:r>
              <a:rPr lang="en-US" sz="1000" b="1" i="1" dirty="0">
                <a:solidFill>
                  <a:schemeClr val="tx2"/>
                </a:solidFill>
                <a:latin typeface="Times New Roman" pitchFamily="18" charset="0"/>
              </a:rPr>
              <a:t>Poster from: IE making a difference; An international disability and development  Consortium Seminar on IE; Agra India, EENET, SC</a:t>
            </a:r>
          </a:p>
        </p:txBody>
      </p:sp>
      <p:sp>
        <p:nvSpPr>
          <p:cNvPr id="13" name="Title 12"/>
          <p:cNvSpPr txBox="1">
            <a:spLocks/>
          </p:cNvSpPr>
          <p:nvPr/>
        </p:nvSpPr>
        <p:spPr bwMode="gray">
          <a:xfrm>
            <a:off x="1714480" y="5643578"/>
            <a:ext cx="4111135" cy="916724"/>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rgbClr val="00338D"/>
                </a:solidFill>
                <a:effectLst/>
                <a:uLnTx/>
                <a:uFillTx/>
                <a:latin typeface="Times New Roman" pitchFamily="18" charset="0"/>
                <a:ea typeface="+mj-ea"/>
                <a:cs typeface="+mj-cs"/>
              </a:rPr>
              <a:t>Thank You</a:t>
            </a:r>
            <a:endParaRPr kumimoji="0" lang="en-US" sz="4400" b="1" i="0" u="none" strike="noStrike" kern="1200" cap="none" spc="0" normalizeH="0" baseline="0" noProof="0" dirty="0">
              <a:ln>
                <a:noFill/>
              </a:ln>
              <a:solidFill>
                <a:srgbClr val="00338D"/>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heckerboard(across)">
                                      <p:cBhvr>
                                        <p:cTn id="10" dur="500"/>
                                        <p:tgtEl>
                                          <p:spTgt spid="13"/>
                                        </p:tgtEl>
                                      </p:cBhvr>
                                    </p:animEffect>
                                  </p:childTnLst>
                                </p:cTn>
                              </p:par>
                              <p:par>
                                <p:cTn id="11" presetID="5" presetClass="entr" presetSubtype="10" fill="hold" grpId="1"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heckerboard(across)">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42984"/>
            <a:ext cx="8858280" cy="2214578"/>
          </a:xfrm>
          <a:ln>
            <a:noFill/>
          </a:ln>
        </p:spPr>
        <p:style>
          <a:lnRef idx="1">
            <a:schemeClr val="accent3"/>
          </a:lnRef>
          <a:fillRef idx="2">
            <a:schemeClr val="accent3"/>
          </a:fillRef>
          <a:effectRef idx="1">
            <a:schemeClr val="accent3"/>
          </a:effectRef>
          <a:fontRef idx="minor">
            <a:schemeClr val="dk1"/>
          </a:fontRef>
        </p:style>
        <p:txBody>
          <a:bodyPr>
            <a:normAutofit fontScale="90000"/>
          </a:bodyPr>
          <a:lstStyle/>
          <a:p>
            <a:pPr algn="ctr"/>
            <a:r>
              <a:rPr lang="en-US" sz="3200" b="1" dirty="0" smtClean="0">
                <a:solidFill>
                  <a:srgbClr val="002060"/>
                </a:solidFill>
              </a:rPr>
              <a:t/>
            </a:r>
            <a:br>
              <a:rPr lang="en-US" sz="3200" b="1" dirty="0" smtClean="0">
                <a:solidFill>
                  <a:srgbClr val="002060"/>
                </a:solidFill>
              </a:rPr>
            </a:br>
            <a:r>
              <a:rPr lang="en-US" sz="3200" dirty="0" smtClean="0">
                <a:solidFill>
                  <a:srgbClr val="FF0000"/>
                </a:solidFill>
              </a:rPr>
              <a:t>All</a:t>
            </a:r>
            <a:r>
              <a:rPr lang="en-US" sz="3200" b="1" dirty="0" smtClean="0">
                <a:solidFill>
                  <a:srgbClr val="002060"/>
                </a:solidFill>
              </a:rPr>
              <a:t> </a:t>
            </a:r>
            <a:r>
              <a:rPr lang="en-US" sz="3200" b="1" dirty="0">
                <a:solidFill>
                  <a:srgbClr val="002060"/>
                </a:solidFill>
              </a:rPr>
              <a:t>children Read One </a:t>
            </a:r>
            <a:r>
              <a:rPr lang="en-US" sz="3200" b="1" dirty="0" smtClean="0">
                <a:solidFill>
                  <a:srgbClr val="002060"/>
                </a:solidFill>
              </a:rPr>
              <a:t>Book </a:t>
            </a:r>
            <a:br>
              <a:rPr lang="en-US" sz="3200" b="1" dirty="0" smtClean="0">
                <a:solidFill>
                  <a:srgbClr val="002060"/>
                </a:solidFill>
              </a:rPr>
            </a:br>
            <a:r>
              <a:rPr lang="en-US" sz="3200" dirty="0" smtClean="0">
                <a:solidFill>
                  <a:srgbClr val="002060"/>
                </a:solidFill>
              </a:rPr>
              <a:t> </a:t>
            </a:r>
            <a:r>
              <a:rPr lang="en-US" sz="3200" dirty="0" smtClean="0">
                <a:solidFill>
                  <a:srgbClr val="002060"/>
                </a:solidFill>
              </a:rPr>
              <a:t>Facilitates </a:t>
            </a:r>
            <a:r>
              <a:rPr lang="en-US" sz="3200" b="1" dirty="0" smtClean="0">
                <a:solidFill>
                  <a:srgbClr val="002060"/>
                </a:solidFill>
              </a:rPr>
              <a:t> </a:t>
            </a:r>
            <a:r>
              <a:rPr lang="en-US" sz="3200" b="1" dirty="0" smtClean="0">
                <a:solidFill>
                  <a:srgbClr val="002060"/>
                </a:solidFill>
              </a:rPr>
              <a:t/>
            </a:r>
            <a:br>
              <a:rPr lang="en-US" sz="3200" b="1" dirty="0" smtClean="0">
                <a:solidFill>
                  <a:srgbClr val="002060"/>
                </a:solidFill>
              </a:rPr>
            </a:br>
            <a:r>
              <a:rPr lang="en-US" sz="3600" dirty="0" smtClean="0">
                <a:solidFill>
                  <a:srgbClr val="002060"/>
                </a:solidFill>
              </a:rPr>
              <a:t>True Inclusion</a:t>
            </a:r>
            <a:r>
              <a:rPr lang="en-IN" sz="3600" dirty="0" smtClean="0">
                <a:solidFill>
                  <a:srgbClr val="002060"/>
                </a:solidFill>
              </a:rPr>
              <a:t/>
            </a:r>
            <a:br>
              <a:rPr lang="en-IN" sz="3600" dirty="0" smtClean="0">
                <a:solidFill>
                  <a:srgbClr val="002060"/>
                </a:solidFill>
              </a:rPr>
            </a:br>
            <a:r>
              <a:rPr lang="en-US" sz="3200" dirty="0" smtClean="0">
                <a:solidFill>
                  <a:srgbClr val="FF0000"/>
                </a:solidFill>
              </a:rPr>
              <a:t/>
            </a:r>
            <a:br>
              <a:rPr lang="en-US" sz="3200" dirty="0" smtClean="0">
                <a:solidFill>
                  <a:srgbClr val="FF0000"/>
                </a:solidFill>
              </a:rPr>
            </a:br>
            <a:r>
              <a:rPr lang="en-US" sz="3200" b="1" dirty="0" smtClean="0">
                <a:solidFill>
                  <a:srgbClr val="FF0000"/>
                </a:solidFill>
              </a:rPr>
              <a:t> </a:t>
            </a:r>
            <a:r>
              <a:rPr lang="en-US" sz="3200" b="1" dirty="0">
                <a:solidFill>
                  <a:srgbClr val="FF0000"/>
                </a:solidFill>
              </a:rPr>
              <a:t>Barkhaa: </a:t>
            </a:r>
            <a:r>
              <a:rPr lang="en-US" sz="3200" b="1" i="1" dirty="0">
                <a:solidFill>
                  <a:srgbClr val="FF0000"/>
                </a:solidFill>
              </a:rPr>
              <a:t>A Reading Series for </a:t>
            </a:r>
            <a:r>
              <a:rPr lang="en-US" sz="3200" b="1" i="1" dirty="0" smtClean="0">
                <a:solidFill>
                  <a:srgbClr val="FF0000"/>
                </a:solidFill>
              </a:rPr>
              <a:t>'All‘</a:t>
            </a:r>
            <a:br>
              <a:rPr lang="en-US" sz="3200" b="1" i="1" dirty="0" smtClean="0">
                <a:solidFill>
                  <a:srgbClr val="FF0000"/>
                </a:solidFill>
              </a:rPr>
            </a:br>
            <a:endParaRPr lang="en-IN" sz="3200" dirty="0">
              <a:solidFill>
                <a:srgbClr val="FF0000"/>
              </a:solidFill>
            </a:endParaRPr>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918" y="31898"/>
            <a:ext cx="9118082" cy="1096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1065" y="5733113"/>
            <a:ext cx="8967787" cy="1096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20362882">
            <a:off x="3563288" y="3214536"/>
            <a:ext cx="2545985" cy="28487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4198552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116632"/>
            <a:ext cx="7963818" cy="812038"/>
          </a:xfrm>
        </p:spPr>
        <p:txBody>
          <a:bodyPr/>
          <a:lstStyle/>
          <a:p>
            <a:r>
              <a:rPr lang="en-IN" sz="3200" dirty="0" smtClean="0"/>
              <a:t>Contents</a:t>
            </a:r>
            <a:endParaRPr lang="en-IN" sz="2000" dirty="0"/>
          </a:p>
        </p:txBody>
      </p:sp>
      <p:sp>
        <p:nvSpPr>
          <p:cNvPr id="3" name="Content Placeholder 2"/>
          <p:cNvSpPr>
            <a:spLocks noGrp="1"/>
          </p:cNvSpPr>
          <p:nvPr>
            <p:ph type="body" sz="quarter" idx="10"/>
          </p:nvPr>
        </p:nvSpPr>
        <p:spPr/>
        <p:txBody>
          <a:bodyPr>
            <a:noAutofit/>
          </a:bodyPr>
          <a:lstStyle/>
          <a:p>
            <a:pPr>
              <a:lnSpc>
                <a:spcPct val="200000"/>
              </a:lnSpc>
            </a:pPr>
            <a:r>
              <a:rPr lang="en-IN" sz="2000" b="1" dirty="0" smtClean="0">
                <a:solidFill>
                  <a:srgbClr val="FF0000"/>
                </a:solidFill>
              </a:rPr>
              <a:t>Part I  </a:t>
            </a:r>
            <a:r>
              <a:rPr lang="en-IN" sz="2000" b="1" dirty="0" smtClean="0"/>
              <a:t>: </a:t>
            </a:r>
            <a:r>
              <a:rPr lang="en-IN" sz="2000" dirty="0"/>
              <a:t>Orientation </a:t>
            </a:r>
            <a:r>
              <a:rPr lang="en-IN" sz="2000" dirty="0" smtClean="0"/>
              <a:t>to Barkhaa ( Original Reading  Series)</a:t>
            </a:r>
            <a:endParaRPr lang="en-IN" sz="2000" b="1" dirty="0" smtClean="0"/>
          </a:p>
          <a:p>
            <a:pPr marL="0" indent="0">
              <a:lnSpc>
                <a:spcPct val="200000"/>
              </a:lnSpc>
              <a:buNone/>
            </a:pPr>
            <a:r>
              <a:rPr lang="en-IN" sz="2000" b="1" dirty="0" smtClean="0">
                <a:solidFill>
                  <a:srgbClr val="FF0000"/>
                </a:solidFill>
              </a:rPr>
              <a:t>Part II </a:t>
            </a:r>
            <a:r>
              <a:rPr lang="en-IN" sz="2000" b="1" dirty="0" smtClean="0"/>
              <a:t>: A </a:t>
            </a:r>
            <a:r>
              <a:rPr lang="en-IN" sz="2000" dirty="0"/>
              <a:t>S</a:t>
            </a:r>
            <a:r>
              <a:rPr lang="en-IN" sz="2000" b="1" dirty="0" smtClean="0"/>
              <a:t>tory( Sample ) </a:t>
            </a:r>
          </a:p>
          <a:p>
            <a:pPr>
              <a:lnSpc>
                <a:spcPct val="200000"/>
              </a:lnSpc>
            </a:pPr>
            <a:r>
              <a:rPr lang="en-IN" sz="2000" b="1" dirty="0" smtClean="0">
                <a:solidFill>
                  <a:srgbClr val="FF0000"/>
                </a:solidFill>
              </a:rPr>
              <a:t>Part III </a:t>
            </a:r>
            <a:r>
              <a:rPr lang="en-IN" sz="2000" dirty="0" smtClean="0"/>
              <a:t>: Developing (</a:t>
            </a:r>
            <a:r>
              <a:rPr lang="en-IN" sz="2000" dirty="0" err="1" smtClean="0"/>
              <a:t>UDL</a:t>
            </a:r>
            <a:r>
              <a:rPr lang="en-IN" sz="2000" dirty="0" smtClean="0"/>
              <a:t> based) Barkhaa Reading Series for All </a:t>
            </a:r>
            <a:r>
              <a:rPr lang="en-IN" sz="2000" dirty="0"/>
              <a:t>C</a:t>
            </a:r>
            <a:r>
              <a:rPr lang="en-IN" sz="2000" dirty="0" smtClean="0"/>
              <a:t>hildren (Process</a:t>
            </a:r>
            <a:r>
              <a:rPr lang="en-IN" sz="2000" dirty="0"/>
              <a:t>)</a:t>
            </a:r>
            <a:endParaRPr lang="en-IN" sz="2000" b="1" dirty="0" smtClean="0"/>
          </a:p>
          <a:p>
            <a:pPr>
              <a:lnSpc>
                <a:spcPct val="200000"/>
              </a:lnSpc>
            </a:pPr>
            <a:r>
              <a:rPr lang="en-IN" sz="2000" b="1" dirty="0" smtClean="0">
                <a:solidFill>
                  <a:srgbClr val="FF0000"/>
                </a:solidFill>
              </a:rPr>
              <a:t>Part IV </a:t>
            </a:r>
            <a:r>
              <a:rPr lang="en-IN" sz="2000" b="1" dirty="0" smtClean="0"/>
              <a:t>:</a:t>
            </a:r>
            <a:r>
              <a:rPr lang="en-IN" sz="2000" dirty="0" smtClean="0"/>
              <a:t> </a:t>
            </a:r>
            <a:r>
              <a:rPr lang="en-IN" sz="2000" dirty="0"/>
              <a:t>Print V</a:t>
            </a:r>
            <a:r>
              <a:rPr lang="en-IN" sz="2000" dirty="0" smtClean="0"/>
              <a:t>ersion- The </a:t>
            </a:r>
            <a:r>
              <a:rPr lang="en-IN" sz="2000" dirty="0"/>
              <a:t>Reading Series with </a:t>
            </a:r>
            <a:r>
              <a:rPr lang="en-IN" sz="2000" dirty="0" smtClean="0"/>
              <a:t>Additional Features</a:t>
            </a:r>
            <a:endParaRPr lang="en-IN" sz="2000" b="1" dirty="0"/>
          </a:p>
          <a:p>
            <a:pPr>
              <a:lnSpc>
                <a:spcPct val="200000"/>
              </a:lnSpc>
            </a:pPr>
            <a:r>
              <a:rPr lang="en-IN" sz="2000" b="1" dirty="0" smtClean="0">
                <a:solidFill>
                  <a:srgbClr val="FF0000"/>
                </a:solidFill>
              </a:rPr>
              <a:t>Part V </a:t>
            </a:r>
            <a:r>
              <a:rPr lang="en-IN" sz="2000" b="1" dirty="0" smtClean="0"/>
              <a:t>: </a:t>
            </a:r>
            <a:r>
              <a:rPr lang="en-IN" sz="2000" dirty="0"/>
              <a:t>Digital </a:t>
            </a:r>
            <a:r>
              <a:rPr lang="en-IN" sz="2000" dirty="0" smtClean="0"/>
              <a:t>Version-The </a:t>
            </a:r>
            <a:r>
              <a:rPr lang="en-IN" sz="2000" dirty="0"/>
              <a:t>Reading Series with </a:t>
            </a:r>
            <a:r>
              <a:rPr lang="en-IN" sz="2000" dirty="0" smtClean="0"/>
              <a:t>Additional </a:t>
            </a:r>
            <a:r>
              <a:rPr lang="en-IN" sz="2000" dirty="0"/>
              <a:t>Features </a:t>
            </a:r>
            <a:r>
              <a:rPr lang="en-IN" sz="2000" b="1" dirty="0" smtClean="0"/>
              <a:t> </a:t>
            </a:r>
            <a:endParaRPr lang="en-IN" sz="2000" b="1" dirty="0"/>
          </a:p>
        </p:txBody>
      </p:sp>
    </p:spTree>
    <p:extLst>
      <p:ext uri="{BB962C8B-B14F-4D97-AF65-F5344CB8AC3E}">
        <p14:creationId xmlns="" xmlns:p14="http://schemas.microsoft.com/office/powerpoint/2010/main" val="14211723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071678"/>
            <a:ext cx="8215370" cy="1643074"/>
          </a:xfrm>
        </p:spPr>
        <p:txBody>
          <a:bodyPr>
            <a:normAutofit fontScale="90000"/>
          </a:bodyPr>
          <a:lstStyle/>
          <a:p>
            <a:pPr algn="ctr"/>
            <a:r>
              <a:rPr lang="en-IN" b="1" dirty="0">
                <a:solidFill>
                  <a:srgbClr val="FF0000"/>
                </a:solidFill>
              </a:rPr>
              <a:t>Part </a:t>
            </a:r>
            <a:r>
              <a:rPr lang="en-IN" b="1" dirty="0" smtClean="0">
                <a:solidFill>
                  <a:srgbClr val="FF0000"/>
                </a:solidFill>
              </a:rPr>
              <a:t>I</a:t>
            </a:r>
            <a:br>
              <a:rPr lang="en-IN" b="1" dirty="0" smtClean="0">
                <a:solidFill>
                  <a:srgbClr val="FF0000"/>
                </a:solidFill>
              </a:rPr>
            </a:br>
            <a:r>
              <a:rPr lang="en-IN" sz="3600" dirty="0" smtClean="0">
                <a:solidFill>
                  <a:schemeClr val="tx1"/>
                </a:solidFill>
              </a:rPr>
              <a:t>Orientation to Barkhaa(original Reading  Series) </a:t>
            </a:r>
            <a:r>
              <a:rPr lang="en-IN" sz="3600" dirty="0">
                <a:solidFill>
                  <a:schemeClr val="tx1"/>
                </a:solidFill>
              </a:rPr>
              <a:t/>
            </a:r>
            <a:br>
              <a:rPr lang="en-IN" sz="3600" dirty="0">
                <a:solidFill>
                  <a:schemeClr val="tx1"/>
                </a:solidFill>
              </a:rPr>
            </a:br>
            <a:endParaRPr lang="en-IN" dirty="0">
              <a:solidFill>
                <a:schemeClr val="tx1"/>
              </a:solidFill>
            </a:endParaRPr>
          </a:p>
        </p:txBody>
      </p:sp>
    </p:spTree>
    <p:extLst>
      <p:ext uri="{BB962C8B-B14F-4D97-AF65-F5344CB8AC3E}">
        <p14:creationId xmlns="" xmlns:p14="http://schemas.microsoft.com/office/powerpoint/2010/main" val="22017672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pPr algn="ctr"/>
            <a:r>
              <a:rPr lang="en-IN" sz="3200" i="1" dirty="0" smtClean="0"/>
              <a:t>The </a:t>
            </a:r>
            <a:r>
              <a:rPr lang="en-IN" sz="3200" i="1" dirty="0"/>
              <a:t>Barkhaa </a:t>
            </a:r>
            <a:r>
              <a:rPr lang="en-IN" sz="3200" dirty="0"/>
              <a:t>Series </a:t>
            </a:r>
          </a:p>
        </p:txBody>
      </p:sp>
      <p:sp>
        <p:nvSpPr>
          <p:cNvPr id="3" name="Text Placeholder 2"/>
          <p:cNvSpPr>
            <a:spLocks noGrp="1"/>
          </p:cNvSpPr>
          <p:nvPr>
            <p:ph type="body" sz="quarter" idx="10"/>
          </p:nvPr>
        </p:nvSpPr>
        <p:spPr>
          <a:xfrm>
            <a:off x="214282" y="1214422"/>
            <a:ext cx="4895973" cy="5388245"/>
          </a:xfrm>
        </p:spPr>
        <p:txBody>
          <a:bodyPr rtlCol="0">
            <a:noAutofit/>
          </a:bodyPr>
          <a:lstStyle/>
          <a:p>
            <a:pPr marL="0" indent="0">
              <a:buNone/>
            </a:pPr>
            <a:r>
              <a:rPr lang="en-US" sz="2000" b="1" i="1" dirty="0" smtClean="0">
                <a:solidFill>
                  <a:srgbClr val="FF0000"/>
                </a:solidFill>
              </a:rPr>
              <a:t>Barkhaa </a:t>
            </a:r>
            <a:r>
              <a:rPr sz="2000" b="1" i="1" smtClean="0">
                <a:solidFill>
                  <a:srgbClr val="FF0000"/>
                </a:solidFill>
              </a:rPr>
              <a:t>a </a:t>
            </a:r>
            <a:r>
              <a:rPr lang="en-US" sz="2000" i="1" dirty="0" smtClean="0"/>
              <a:t> ‘G</a:t>
            </a:r>
            <a:r>
              <a:rPr lang="en-US" sz="2000" dirty="0" smtClean="0"/>
              <a:t>raded Reading Series” developed by Department of Elementary Education(DEE), NCERT </a:t>
            </a:r>
            <a:endParaRPr lang="en-IN" sz="2000" dirty="0"/>
          </a:p>
          <a:p>
            <a:pPr marL="0" indent="0">
              <a:buNone/>
            </a:pPr>
            <a:r>
              <a:rPr lang="en-IN" sz="2000" dirty="0" smtClean="0"/>
              <a:t>Focus on  </a:t>
            </a:r>
            <a:r>
              <a:rPr lang="en-IN" sz="2000" dirty="0" smtClean="0">
                <a:solidFill>
                  <a:srgbClr val="FF0000"/>
                </a:solidFill>
              </a:rPr>
              <a:t>developing reading skills </a:t>
            </a:r>
            <a:r>
              <a:rPr lang="en-IN" sz="2000" dirty="0" smtClean="0"/>
              <a:t>during early years</a:t>
            </a:r>
            <a:r>
              <a:rPr sz="2000" smtClean="0"/>
              <a:t> enabling  </a:t>
            </a:r>
            <a:r>
              <a:rPr sz="2000"/>
              <a:t>children of </a:t>
            </a:r>
            <a:r>
              <a:rPr lang="en-IN" sz="2000" dirty="0" smtClean="0">
                <a:solidFill>
                  <a:srgbClr val="FF0000"/>
                </a:solidFill>
              </a:rPr>
              <a:t>classes  </a:t>
            </a:r>
            <a:r>
              <a:rPr sz="2000">
                <a:solidFill>
                  <a:srgbClr val="FF0000"/>
                </a:solidFill>
              </a:rPr>
              <a:t>I and II </a:t>
            </a:r>
            <a:r>
              <a:rPr sz="2000"/>
              <a:t>to</a:t>
            </a:r>
            <a:r>
              <a:rPr lang="en-US" sz="2000" dirty="0" smtClean="0"/>
              <a:t>:</a:t>
            </a:r>
          </a:p>
          <a:p>
            <a:pPr marL="342900" indent="-342900">
              <a:buFont typeface="Wingdings" pitchFamily="2" charset="2"/>
              <a:buChar char="v"/>
            </a:pPr>
            <a:r>
              <a:rPr lang="en-US" sz="2000" dirty="0" smtClean="0"/>
              <a:t>Develop </a:t>
            </a:r>
            <a:r>
              <a:rPr lang="en-US" sz="2000" b="1" dirty="0" smtClean="0"/>
              <a:t>reading skills </a:t>
            </a:r>
          </a:p>
          <a:p>
            <a:pPr marL="342900" indent="-342900">
              <a:buFont typeface="Wingdings" pitchFamily="2" charset="2"/>
              <a:buChar char="v"/>
            </a:pPr>
            <a:r>
              <a:rPr sz="2000"/>
              <a:t>L</a:t>
            </a:r>
            <a:r>
              <a:rPr lang="en-US" sz="2000" dirty="0" smtClean="0"/>
              <a:t>earn to read with meaning and for pleasure</a:t>
            </a:r>
          </a:p>
          <a:p>
            <a:pPr marL="342900" indent="-342900">
              <a:buFont typeface="Wingdings" pitchFamily="2" charset="2"/>
              <a:buChar char="v"/>
            </a:pPr>
            <a:r>
              <a:rPr lang="en-US" sz="2000" dirty="0" smtClean="0"/>
              <a:t>R</a:t>
            </a:r>
            <a:r>
              <a:rPr lang="en-US" sz="2000" b="1" dirty="0" smtClean="0"/>
              <a:t>e-read</a:t>
            </a:r>
            <a:r>
              <a:rPr lang="en-US" sz="2000" dirty="0" smtClean="0"/>
              <a:t> previously read books</a:t>
            </a:r>
          </a:p>
          <a:p>
            <a:pPr marL="342900" indent="-342900">
              <a:buFont typeface="Wingdings" pitchFamily="2" charset="2"/>
              <a:buChar char="v"/>
            </a:pPr>
            <a:r>
              <a:rPr sz="2000"/>
              <a:t>U</a:t>
            </a:r>
            <a:r>
              <a:rPr lang="en-US" sz="2000" dirty="0" err="1" smtClean="0"/>
              <a:t>nderstand</a:t>
            </a:r>
            <a:r>
              <a:rPr lang="en-US" sz="2000" dirty="0" smtClean="0"/>
              <a:t> several </a:t>
            </a:r>
            <a:r>
              <a:rPr lang="en-US" sz="2000" b="1" dirty="0" smtClean="0"/>
              <a:t>concepts from new perspectives</a:t>
            </a:r>
            <a:endParaRPr lang="en-US" sz="2000" dirty="0" smtClean="0"/>
          </a:p>
          <a:p>
            <a:pPr marL="168275" indent="-168275" eaLnBrk="1" fontAlgn="auto" hangingPunct="1">
              <a:spcAft>
                <a:spcPts val="600"/>
              </a:spcAft>
              <a:buFont typeface="Arial" pitchFamily="34" charset="0"/>
              <a:buNone/>
              <a:defRPr/>
            </a:pPr>
            <a:endParaRPr lang="en-IN" sz="1800" dirty="0"/>
          </a:p>
          <a:p>
            <a:pPr marL="0" indent="0" eaLnBrk="1" fontAlgn="auto" hangingPunct="1">
              <a:spcAft>
                <a:spcPts val="0"/>
              </a:spcAft>
              <a:buFont typeface="Arial" pitchFamily="34" charset="0"/>
              <a:buNone/>
              <a:defRPr/>
            </a:pPr>
            <a:endParaRPr dirty="0"/>
          </a:p>
        </p:txBody>
      </p:sp>
      <p:pic>
        <p:nvPicPr>
          <p:cNvPr id="22532" name="Picture 2" descr="C:\Users\malti\Desktop\pics\0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627077" y="1066801"/>
            <a:ext cx="3264877" cy="2695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Group 19"/>
          <p:cNvGrpSpPr>
            <a:grpSpLocks/>
          </p:cNvGrpSpPr>
          <p:nvPr/>
        </p:nvGrpSpPr>
        <p:grpSpPr bwMode="auto">
          <a:xfrm>
            <a:off x="5327608" y="3887390"/>
            <a:ext cx="3816424" cy="2970610"/>
            <a:chOff x="4857175" y="4136630"/>
            <a:chExt cx="4134459" cy="2970432"/>
          </a:xfrm>
        </p:grpSpPr>
        <p:pic>
          <p:nvPicPr>
            <p:cNvPr id="22534" name="Picture 2" descr="C:\Users\malti\Desktop\pics\0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34000" y="4495800"/>
              <a:ext cx="3352800" cy="2611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Rectangle 18"/>
            <p:cNvSpPr/>
            <p:nvPr/>
          </p:nvSpPr>
          <p:spPr>
            <a:xfrm>
              <a:off x="4857175" y="4136630"/>
              <a:ext cx="4134459" cy="338534"/>
            </a:xfrm>
            <a:prstGeom prst="rect">
              <a:avLst/>
            </a:prstGeom>
          </p:spPr>
          <p:txBody>
            <a:bodyPr wrap="square">
              <a:spAutoFit/>
            </a:bodyPr>
            <a:lstStyle/>
            <a:p>
              <a:pPr marL="346075" lvl="2" indent="-168275">
                <a:spcAft>
                  <a:spcPts val="600"/>
                </a:spcAft>
                <a:defRPr/>
              </a:pPr>
              <a:r>
                <a:rPr lang="en-IN" sz="1600" b="1" dirty="0">
                  <a:solidFill>
                    <a:srgbClr val="00338D">
                      <a:lumMod val="75000"/>
                    </a:srgbClr>
                  </a:solidFill>
                </a:rPr>
                <a:t>Each page has a visual and text</a:t>
              </a:r>
              <a:endParaRPr lang="en-IN" sz="2400" b="1" dirty="0">
                <a:solidFill>
                  <a:srgbClr val="00338D">
                    <a:lumMod val="75000"/>
                  </a:srgbClr>
                </a:solidFill>
              </a:endParaRPr>
            </a:p>
          </p:txBody>
        </p:sp>
      </p:grpSp>
    </p:spTree>
    <p:extLst>
      <p:ext uri="{BB962C8B-B14F-4D97-AF65-F5344CB8AC3E}">
        <p14:creationId xmlns="" xmlns:p14="http://schemas.microsoft.com/office/powerpoint/2010/main" val="15291359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3200" i="1" dirty="0"/>
              <a:t>Barkhaa</a:t>
            </a:r>
            <a:r>
              <a:rPr lang="en-US" sz="3200" dirty="0"/>
              <a:t> Series: Format </a:t>
            </a:r>
            <a:endParaRPr lang="en-IN" sz="3200" dirty="0"/>
          </a:p>
        </p:txBody>
      </p:sp>
      <p:graphicFrame>
        <p:nvGraphicFramePr>
          <p:cNvPr id="5" name="Content Placeholder 4"/>
          <p:cNvGraphicFramePr>
            <a:graphicFrameLocks noGrp="1"/>
          </p:cNvGraphicFramePr>
          <p:nvPr>
            <p:ph idx="4294967295"/>
            <p:extLst>
              <p:ext uri="{D42A27DB-BD31-4B8C-83A1-F6EECF244321}">
                <p14:modId xmlns="" xmlns:p14="http://schemas.microsoft.com/office/powerpoint/2010/main" val="3721777623"/>
              </p:ext>
            </p:extLst>
          </p:nvPr>
        </p:nvGraphicFramePr>
        <p:xfrm>
          <a:off x="0" y="1774825"/>
          <a:ext cx="8858280" cy="45116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135178903"/>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KPMG Talkbook Full-page Template">
  <a:themeElements>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fontScheme name="KPMG Theme">
      <a:majorFont>
        <a:latin typeface="Arial"/>
        <a:ea typeface=""/>
        <a:cs typeface=""/>
      </a:majorFont>
      <a:minorFont>
        <a:latin typeface="Arial"/>
        <a:ea typeface=""/>
        <a:cs typeface=""/>
      </a:minorFont>
    </a:fontScheme>
    <a:fmtScheme name="KPMG Theme">
      <a:fillStyleLst>
        <a:solidFill>
          <a:schemeClr val="phClr"/>
        </a:solidFill>
        <a:solidFill>
          <a:schemeClr val="phClr">
            <a:tint val="0"/>
          </a:schemeClr>
        </a:solidFill>
        <a:solidFill>
          <a:schemeClr val="phClr"/>
        </a:solidFill>
      </a:fillStyleLst>
      <a:lnStyleLst>
        <a:ln w="6350" cap="rnd" cmpd="sng" algn="ctr">
          <a:solidFill>
            <a:schemeClr val="phClr"/>
          </a:solidFill>
          <a:prstDash val="solid"/>
        </a:ln>
        <a:ln w="12700" cap="rnd" cmpd="sng" algn="ctr">
          <a:solidFill>
            <a:schemeClr val="phClr"/>
          </a:solidFill>
          <a:prstDash val="solid"/>
        </a:ln>
        <a:ln w="19050" cap="rnd"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747678"/>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000" dirty="0" err="1" smtClean="0"/>
        </a:defPPr>
      </a:lstStyle>
    </a:txDef>
  </a:objectDefaults>
  <a:extraClrSchemeLst>
    <a:extraClrScheme>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extraClrScheme>
  </a:extraClrSchemeLst>
  <a:custClrLst>
    <a:custClr name="Turquoise 100%">
      <a:srgbClr val="007C92"/>
    </a:custClr>
    <a:custClr name="Deep Purple 100%">
      <a:srgbClr val="8E258D"/>
    </a:custClr>
    <a:custClr name="Tan 100%">
      <a:srgbClr val="A79E70"/>
    </a:custClr>
    <a:custClr name="Bright Green 100%">
      <a:srgbClr val="7AB800"/>
    </a:custClr>
    <a:custClr name="Deep Blue 100%">
      <a:srgbClr val="00338D"/>
    </a:custClr>
    <a:custClr name="Orange 100%">
      <a:srgbClr val="C84E00"/>
    </a:custClr>
    <a:custClr name="Bright Yellow 100%">
      <a:srgbClr val="EBB700"/>
    </a:custClr>
    <a:custClr name="Powder Blue 100%">
      <a:srgbClr val="98C6EA"/>
    </a:custClr>
    <a:custClr name="Gray 100%">
      <a:srgbClr val="747678"/>
    </a:custClr>
    <a:custClr name="Red 100%">
      <a:srgbClr val="9E3039"/>
    </a:custClr>
    <a:custClr name="Turquoise 75%">
      <a:srgbClr val="409DAD"/>
    </a:custClr>
    <a:custClr name="Deep Purple 75%">
      <a:srgbClr val="AA5CAA"/>
    </a:custClr>
    <a:custClr name="Tan 75%">
      <a:srgbClr val="BDB694"/>
    </a:custClr>
    <a:custClr name="Bright Green 75%">
      <a:srgbClr val="9BCA40"/>
    </a:custClr>
    <a:custClr name="Deep Blue 75%">
      <a:srgbClr val="4066AA"/>
    </a:custClr>
    <a:custClr name="Orange 75%">
      <a:srgbClr val="D67A40"/>
    </a:custClr>
    <a:custClr name="Bright Yellow 75%">
      <a:srgbClr val="F0C940"/>
    </a:custClr>
    <a:custClr name="Powder Blue 75%">
      <a:srgbClr val="B2D4EF"/>
    </a:custClr>
    <a:custClr name="Gray 75%">
      <a:srgbClr val="97989A"/>
    </a:custClr>
    <a:custClr name="Red 75%">
      <a:srgbClr val="B6646B"/>
    </a:custClr>
    <a:custClr name="Turquoise 50%">
      <a:srgbClr val="80BEC9"/>
    </a:custClr>
    <a:custClr name="Deep Purple 50%">
      <a:srgbClr val="C792C6"/>
    </a:custClr>
    <a:custClr name="Tan 50%">
      <a:srgbClr val="D3CFB8"/>
    </a:custClr>
    <a:custClr name="Bright Green 50%">
      <a:srgbClr val="BDDC80"/>
    </a:custClr>
    <a:custClr name="Deep Blue 50%">
      <a:srgbClr val="8099C6"/>
    </a:custClr>
    <a:custClr name="Orange 50%">
      <a:srgbClr val="E3A780"/>
    </a:custClr>
    <a:custClr name="Bright Yellow 50%">
      <a:srgbClr val="F5DB7E"/>
    </a:custClr>
    <a:custClr name="Powder Blue 50%">
      <a:srgbClr val="CCE3F4"/>
    </a:custClr>
    <a:custClr name="Gray 50%">
      <a:srgbClr val="BABBBC"/>
    </a:custClr>
    <a:custClr name="Red 50%">
      <a:srgbClr val="CF989C"/>
    </a:custClr>
    <a:custClr name="Turquoise 25%">
      <a:srgbClr val="BFDEE4"/>
    </a:custClr>
    <a:custClr name="Deep Purple 25%">
      <a:srgbClr val="E3C9E3"/>
    </a:custClr>
    <a:custClr name="Tan 25%">
      <a:srgbClr val="E9E7DB"/>
    </a:custClr>
    <a:custClr name="Bright Green 25%">
      <a:srgbClr val="DEEDBF"/>
    </a:custClr>
    <a:custClr name="Deep Blue 25%">
      <a:srgbClr val="BFCCE3"/>
    </a:custClr>
    <a:custClr name="Orange 25%">
      <a:srgbClr val="F1D3BF"/>
    </a:custClr>
    <a:custClr name="Bright Yellow 25%">
      <a:srgbClr val="FAEDBF"/>
    </a:custClr>
    <a:custClr name="Powder Blue 25%">
      <a:srgbClr val="E5F1FA"/>
    </a:custClr>
    <a:custClr name="Gray 25%">
      <a:srgbClr val="DCDDDD"/>
    </a:custClr>
    <a:custClr name="Red 25%">
      <a:srgbClr val="E7CBCE"/>
    </a:custClr>
    <a:custClr name="Turquoise 10%">
      <a:srgbClr val="E5F2F4"/>
    </a:custClr>
    <a:custClr name="Deep Purple 10%">
      <a:srgbClr val="F3E9F3"/>
    </a:custClr>
    <a:custClr name="Tan 10%">
      <a:srgbClr val="F6F5F0"/>
    </a:custClr>
    <a:custClr name="Bright Green 10%">
      <a:srgbClr val="F1F8E5"/>
    </a:custClr>
    <a:custClr name="Deep Blue 10%">
      <a:srgbClr val="E5EAF3"/>
    </a:custClr>
    <a:custClr name="Orange 10%">
      <a:srgbClr val="F9EDE5"/>
    </a:custClr>
    <a:custClr name="Bright Yellow 10%">
      <a:srgbClr val="FDF8E5"/>
    </a:custClr>
    <a:custClr name="Powder Blue 10%">
      <a:srgbClr val="F4F9FD"/>
    </a:custClr>
    <a:custClr name="Gray 10%">
      <a:srgbClr val="F1F1F1"/>
    </a:custClr>
    <a:custClr name="Red 10%">
      <a:srgbClr val="F5EAEB"/>
    </a:custClr>
  </a:custClrLst>
  <a:extLst>
    <a:ext uri="{05A4C25C-085E-4340-85A3-A5531E510DB2}">
      <thm15:themeFamily xmlns="" xmlns:thm15="http://schemas.microsoft.com/office/thememl/2012/main" name="KPMG Talkbook Full-page Template.potx" id="{920E98DA-2F05-4110-ABFF-D6D18E23CFA9}" vid="{D57921B6-F4B3-4319-8C65-F015FAFE75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550</TotalTime>
  <Words>2329</Words>
  <Application>Microsoft Office PowerPoint</Application>
  <PresentationFormat>On-screen Show (4:3)</PresentationFormat>
  <Paragraphs>288</Paragraphs>
  <Slides>41</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KPMG Talkbook Full-page Template</vt:lpstr>
      <vt:lpstr>Bitmap Image</vt:lpstr>
      <vt:lpstr>Slide 1</vt:lpstr>
      <vt:lpstr>“All for the Children  for All the Children”  </vt:lpstr>
      <vt:lpstr> Do I  really have the right to be different ?</vt:lpstr>
      <vt:lpstr>Slide 4</vt:lpstr>
      <vt:lpstr> All children Read One Book   Facilitates   True Inclusion   Barkhaa: A Reading Series for 'All‘ </vt:lpstr>
      <vt:lpstr>Contents</vt:lpstr>
      <vt:lpstr>Part I Orientation to Barkhaa(original Reading  Series)  </vt:lpstr>
      <vt:lpstr>The Barkhaa Series </vt:lpstr>
      <vt:lpstr>Barkhaa Series: Format </vt:lpstr>
      <vt:lpstr>About the Stories of  the Barkha Series </vt:lpstr>
      <vt:lpstr>Slide 11</vt:lpstr>
      <vt:lpstr>Part II  A Story  </vt:lpstr>
      <vt:lpstr>Slide 13</vt:lpstr>
      <vt:lpstr>Let us put on our thinking caps!</vt:lpstr>
      <vt:lpstr>Slide 15</vt:lpstr>
      <vt:lpstr>Barkhaa: A Reading Series for ‘All’</vt:lpstr>
      <vt:lpstr> Adapting the Barkhaa Series </vt:lpstr>
      <vt:lpstr>Adapted Barkhaa - A Reading Series for ‘All’</vt:lpstr>
      <vt:lpstr>UNIQUE INITIATIVE </vt:lpstr>
      <vt:lpstr>Slide 20</vt:lpstr>
      <vt:lpstr>Slide 21</vt:lpstr>
      <vt:lpstr>    Adapted Barkhaa Series – Key Features of Printed Version</vt:lpstr>
      <vt:lpstr>Slide 23</vt:lpstr>
      <vt:lpstr>Slide 24</vt:lpstr>
      <vt:lpstr>Slide 25</vt:lpstr>
      <vt:lpstr>1. Black border on all four sides to bring focus to the illustration and     text. 2. Green dot and red dot  to indicate beginning and end of the sentences 3.  Arrows that indicate next page    </vt:lpstr>
      <vt:lpstr>Slide 27</vt:lpstr>
      <vt:lpstr>Part V   Digital Version-The Reading Series with Additional Features   </vt:lpstr>
      <vt:lpstr>Technology: An Equalizer</vt:lpstr>
      <vt:lpstr>Slide 30</vt:lpstr>
      <vt:lpstr>Slide 31</vt:lpstr>
      <vt:lpstr>Slide 32</vt:lpstr>
      <vt:lpstr>Glimpses:  Try out of the print version of the adapted Barkhaa: A Reading Series for ‘All’</vt:lpstr>
      <vt:lpstr>Glimpses:  Try out of the digital version of the adapted Barkhaa: A Reading Series for ‘All’</vt:lpstr>
      <vt:lpstr>Reflect … </vt:lpstr>
      <vt:lpstr>Slide 36</vt:lpstr>
      <vt:lpstr>Inclusive education is a constant process…of system transformation and  whole school improvement to  ensure that Education for All really is for ALL!</vt:lpstr>
      <vt:lpstr>Slide 38</vt:lpstr>
      <vt:lpstr>A Businessman and the Teachers </vt:lpstr>
      <vt:lpstr> A Businessman and the Teachers </vt:lpstr>
      <vt:lpstr>Journey towards ‘Inclusion’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Deanne</dc:creator>
  <cp:lastModifiedBy>s</cp:lastModifiedBy>
  <cp:revision>87</cp:revision>
  <dcterms:created xsi:type="dcterms:W3CDTF">2016-10-31T12:26:26Z</dcterms:created>
  <dcterms:modified xsi:type="dcterms:W3CDTF">2016-11-01T02:31:48Z</dcterms:modified>
</cp:coreProperties>
</file>